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layout4.xml" ContentType="application/vnd.openxmlformats-officedocument.drawingml.diagramLayout+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69"/>
  </p:notesMasterIdLst>
  <p:sldIdLst>
    <p:sldId id="256" r:id="rId2"/>
    <p:sldId id="258" r:id="rId3"/>
    <p:sldId id="259" r:id="rId4"/>
    <p:sldId id="369" r:id="rId5"/>
    <p:sldId id="262" r:id="rId6"/>
    <p:sldId id="264" r:id="rId7"/>
    <p:sldId id="265" r:id="rId8"/>
    <p:sldId id="266" r:id="rId9"/>
    <p:sldId id="267" r:id="rId10"/>
    <p:sldId id="268" r:id="rId11"/>
    <p:sldId id="269" r:id="rId12"/>
    <p:sldId id="26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6" r:id="rId35"/>
    <p:sldId id="297" r:id="rId36"/>
    <p:sldId id="361" r:id="rId37"/>
    <p:sldId id="362" r:id="rId38"/>
    <p:sldId id="363" r:id="rId39"/>
    <p:sldId id="364" r:id="rId40"/>
    <p:sldId id="365" r:id="rId41"/>
    <p:sldId id="305" r:id="rId42"/>
    <p:sldId id="306" r:id="rId43"/>
    <p:sldId id="307" r:id="rId44"/>
    <p:sldId id="308" r:id="rId45"/>
    <p:sldId id="311" r:id="rId46"/>
    <p:sldId id="312" r:id="rId47"/>
    <p:sldId id="313" r:id="rId48"/>
    <p:sldId id="319" r:id="rId49"/>
    <p:sldId id="322" r:id="rId50"/>
    <p:sldId id="323" r:id="rId51"/>
    <p:sldId id="334" r:id="rId52"/>
    <p:sldId id="344" r:id="rId53"/>
    <p:sldId id="345" r:id="rId54"/>
    <p:sldId id="341" r:id="rId55"/>
    <p:sldId id="343" r:id="rId56"/>
    <p:sldId id="349" r:id="rId57"/>
    <p:sldId id="354" r:id="rId58"/>
    <p:sldId id="355" r:id="rId59"/>
    <p:sldId id="356" r:id="rId60"/>
    <p:sldId id="357" r:id="rId61"/>
    <p:sldId id="358" r:id="rId62"/>
    <p:sldId id="359" r:id="rId63"/>
    <p:sldId id="350" r:id="rId64"/>
    <p:sldId id="351" r:id="rId65"/>
    <p:sldId id="352" r:id="rId66"/>
    <p:sldId id="360" r:id="rId67"/>
    <p:sldId id="353" r:id="rId68"/>
  </p:sldIdLst>
  <p:sldSz cx="12192000" cy="6858000"/>
  <p:notesSz cx="6858000" cy="9144000"/>
  <p:embeddedFontLst>
    <p:embeddedFont>
      <p:font typeface="Century Gothic" pitchFamily="34" charset="0"/>
      <p:regular r:id="rId70"/>
      <p:bold r:id="rId71"/>
      <p:italic r:id="rId72"/>
      <p:boldItalic r:id="rId73"/>
    </p:embeddedFont>
    <p:embeddedFont>
      <p:font typeface="Tahoma" pitchFamily="34" charset="0"/>
      <p:regular r:id="rId74"/>
      <p:bold r:id="rId75"/>
    </p:embeddedFont>
    <p:embeddedFont>
      <p:font typeface="Book Antiqua" pitchFamily="18" charset="0"/>
      <p:regular r:id="rId76"/>
      <p:bold r:id="rId77"/>
      <p:italic r:id="rId78"/>
      <p:boldItalic r:id="rId79"/>
    </p:embeddedFont>
    <p:embeddedFont>
      <p:font typeface="Bookman Old Style" pitchFamily="18" charset="0"/>
      <p:regular r:id="rId80"/>
      <p:bold r:id="rId81"/>
      <p:italic r:id="rId82"/>
      <p:boldItalic r:id="rId83"/>
    </p:embeddedFont>
    <p:embeddedFont>
      <p:font typeface="Calibri" pitchFamily="34" charset="0"/>
      <p:regular r:id="rId84"/>
      <p:bold r:id="rId85"/>
      <p:italic r:id="rId86"/>
      <p:boldItalic r:id="rId87"/>
    </p:embeddedFont>
    <p:embeddedFont>
      <p:font typeface="SimSun" pitchFamily="2" charset="-122"/>
      <p:regular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798" y="-96"/>
      </p:cViewPr>
      <p:guideLst>
        <p:guide orient="horz" pos="2160"/>
        <p:guide pos="384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7.fntdata"/><Relationship Id="rId84" Type="http://schemas.openxmlformats.org/officeDocument/2006/relationships/font" Target="fonts/font15.fntdata"/><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2.fntdata"/><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5.fntdata"/><Relationship Id="rId79" Type="http://schemas.openxmlformats.org/officeDocument/2006/relationships/font" Target="fonts/font10.fntdata"/><Relationship Id="rId87" Type="http://schemas.openxmlformats.org/officeDocument/2006/relationships/font" Target="fonts/font18.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3.fntdata"/><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font" Target="fonts/font19.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1" Type="http://schemas.openxmlformats.org/officeDocument/2006/relationships/image" Target="../media/image42.jpeg"/></Relationships>
</file>

<file path=ppt/diagrams/_rels/data2.xml.rels><?xml version="1.0" encoding="UTF-8" standalone="yes"?>
<Relationships xmlns="http://schemas.openxmlformats.org/package/2006/relationships"><Relationship Id="rId1" Type="http://schemas.openxmlformats.org/officeDocument/2006/relationships/image" Target="../media/image43.jpeg"/></Relationships>
</file>

<file path=ppt/diagrams/_rels/data3.xml.rels><?xml version="1.0" encoding="UTF-8" standalone="yes"?>
<Relationships xmlns="http://schemas.openxmlformats.org/package/2006/relationships"><Relationship Id="rId1" Type="http://schemas.openxmlformats.org/officeDocument/2006/relationships/image" Target="../media/image44.jpeg"/></Relationships>
</file>

<file path=ppt/diagrams/_rels/data4.xml.rels><?xml version="1.0" encoding="UTF-8" standalone="yes"?>
<Relationships xmlns="http://schemas.openxmlformats.org/package/2006/relationships"><Relationship Id="rId1" Type="http://schemas.openxmlformats.org/officeDocument/2006/relationships/image" Target="../media/image46.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4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43.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44.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46.jpeg"/></Relationships>
</file>

<file path=ppt/diagrams/colors1.xml><?xml version="1.0" encoding="utf-8"?>
<dgm:colorsDef xmlns:dgm="http://schemas.openxmlformats.org/drawingml/2006/diagram" xmlns:a="http://schemas.openxmlformats.org/drawingml/2006/main" uniqueId="urn:microsoft.com/office/officeart/2005/8/colors/colorful1#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ADC023-AFD0-4892-A61B-F261D5538F1F}" type="doc">
      <dgm:prSet loTypeId="urn:microsoft.com/office/officeart/2005/8/layout/vList4#11" loCatId="list" qsTypeId="urn:microsoft.com/office/officeart/2005/8/quickstyle/simple3" qsCatId="simple" csTypeId="urn:microsoft.com/office/officeart/2005/8/colors/colorful1#13" csCatId="colorful" phldr="1"/>
      <dgm:spPr/>
      <dgm:t>
        <a:bodyPr/>
        <a:lstStyle/>
        <a:p>
          <a:endParaRPr lang="es-ES"/>
        </a:p>
      </dgm:t>
    </dgm:pt>
    <dgm:pt modelId="{9E4D9A7E-C1B3-411B-8A0F-1DEBAF4A4E9A}">
      <dgm:prSet custT="1"/>
      <dgm:spPr/>
      <dgm:t>
        <a:bodyPr/>
        <a:lstStyle/>
        <a:p>
          <a:pPr rtl="0"/>
          <a:r>
            <a:rPr lang="es-ES_tradnl" sz="3200" b="1" u="none" dirty="0" smtClean="0"/>
            <a:t>    Albert de Salvo (El          estrangulador de Boston)</a:t>
          </a:r>
        </a:p>
        <a:p>
          <a:pPr rtl="0"/>
          <a:r>
            <a:rPr lang="es-ES" sz="2000" dirty="0" smtClean="0"/>
            <a:t> Mató a 13 mujeres en  1962-3, pero fue sentenciado a   cadena perpetua por robo armado, asalto y delitos sexuales hacia 4 mujeres. Cuando era joven, atrapaba gatos y perros en jaulas y se divertía lanzándoles flechas a través de las rejas</a:t>
          </a:r>
          <a:endParaRPr lang="es-ES" sz="2000" dirty="0"/>
        </a:p>
      </dgm:t>
    </dgm:pt>
    <dgm:pt modelId="{9FDA5298-BF7D-41E7-8AB6-E51BC110FF62}" type="parTrans" cxnId="{04B95E29-0CC1-4A9E-8357-5157CE3B7553}">
      <dgm:prSet/>
      <dgm:spPr/>
      <dgm:t>
        <a:bodyPr/>
        <a:lstStyle/>
        <a:p>
          <a:endParaRPr lang="es-ES"/>
        </a:p>
      </dgm:t>
    </dgm:pt>
    <dgm:pt modelId="{F8F94C5D-6B66-422D-A336-528B2C446B9F}" type="sibTrans" cxnId="{04B95E29-0CC1-4A9E-8357-5157CE3B7553}">
      <dgm:prSet/>
      <dgm:spPr/>
      <dgm:t>
        <a:bodyPr/>
        <a:lstStyle/>
        <a:p>
          <a:endParaRPr lang="es-ES"/>
        </a:p>
      </dgm:t>
    </dgm:pt>
    <dgm:pt modelId="{3FFBBDBA-BD62-428F-BF59-3808E88A373C}" type="pres">
      <dgm:prSet presAssocID="{9BADC023-AFD0-4892-A61B-F261D5538F1F}" presName="linear" presStyleCnt="0">
        <dgm:presLayoutVars>
          <dgm:dir/>
          <dgm:resizeHandles val="exact"/>
        </dgm:presLayoutVars>
      </dgm:prSet>
      <dgm:spPr/>
      <dgm:t>
        <a:bodyPr/>
        <a:lstStyle/>
        <a:p>
          <a:endParaRPr lang="es-ES"/>
        </a:p>
      </dgm:t>
    </dgm:pt>
    <dgm:pt modelId="{E9B7F8E8-140D-43DC-BBA4-A0E8EA0548A8}" type="pres">
      <dgm:prSet presAssocID="{9E4D9A7E-C1B3-411B-8A0F-1DEBAF4A4E9A}" presName="comp" presStyleCnt="0"/>
      <dgm:spPr/>
    </dgm:pt>
    <dgm:pt modelId="{8BD4B583-345A-477F-AC6F-00FBAD5EC175}" type="pres">
      <dgm:prSet presAssocID="{9E4D9A7E-C1B3-411B-8A0F-1DEBAF4A4E9A}" presName="box" presStyleLbl="node1" presStyleIdx="0" presStyleCnt="1"/>
      <dgm:spPr/>
      <dgm:t>
        <a:bodyPr/>
        <a:lstStyle/>
        <a:p>
          <a:endParaRPr lang="es-ES"/>
        </a:p>
      </dgm:t>
    </dgm:pt>
    <dgm:pt modelId="{77A48A1D-ADD6-4AA5-B6E3-54EDB66D1E76}" type="pres">
      <dgm:prSet presAssocID="{9E4D9A7E-C1B3-411B-8A0F-1DEBAF4A4E9A}" presName="img" presStyleLbl="fgImgPlace1" presStyleIdx="0" presStyleCnt="1" custScaleX="131614" custScaleY="68965" custLinFactNeighborX="-8319" custLinFactNeighborY="-21552"/>
      <dgm:spPr>
        <a:blipFill rotWithShape="0">
          <a:blip xmlns:r="http://schemas.openxmlformats.org/officeDocument/2006/relationships" r:embed="rId1"/>
          <a:stretch>
            <a:fillRect/>
          </a:stretch>
        </a:blipFill>
      </dgm:spPr>
    </dgm:pt>
    <dgm:pt modelId="{34EB4FE3-217B-4CBD-AA66-62BB92BD0E53}" type="pres">
      <dgm:prSet presAssocID="{9E4D9A7E-C1B3-411B-8A0F-1DEBAF4A4E9A}" presName="text" presStyleLbl="node1" presStyleIdx="0" presStyleCnt="1">
        <dgm:presLayoutVars>
          <dgm:bulletEnabled val="1"/>
        </dgm:presLayoutVars>
      </dgm:prSet>
      <dgm:spPr/>
      <dgm:t>
        <a:bodyPr/>
        <a:lstStyle/>
        <a:p>
          <a:endParaRPr lang="es-ES"/>
        </a:p>
      </dgm:t>
    </dgm:pt>
  </dgm:ptLst>
  <dgm:cxnLst>
    <dgm:cxn modelId="{04B95E29-0CC1-4A9E-8357-5157CE3B7553}" srcId="{9BADC023-AFD0-4892-A61B-F261D5538F1F}" destId="{9E4D9A7E-C1B3-411B-8A0F-1DEBAF4A4E9A}" srcOrd="0" destOrd="0" parTransId="{9FDA5298-BF7D-41E7-8AB6-E51BC110FF62}" sibTransId="{F8F94C5D-6B66-422D-A336-528B2C446B9F}"/>
    <dgm:cxn modelId="{990E5B63-F43C-4E33-B628-F33A57468A39}" type="presOf" srcId="{9E4D9A7E-C1B3-411B-8A0F-1DEBAF4A4E9A}" destId="{8BD4B583-345A-477F-AC6F-00FBAD5EC175}" srcOrd="0" destOrd="0" presId="urn:microsoft.com/office/officeart/2005/8/layout/vList4#11"/>
    <dgm:cxn modelId="{53490667-B171-42AD-86FC-47F57933F187}" type="presOf" srcId="{9E4D9A7E-C1B3-411B-8A0F-1DEBAF4A4E9A}" destId="{34EB4FE3-217B-4CBD-AA66-62BB92BD0E53}" srcOrd="1" destOrd="0" presId="urn:microsoft.com/office/officeart/2005/8/layout/vList4#11"/>
    <dgm:cxn modelId="{EF01CEDE-888E-4683-8260-A135C9B49C99}" type="presOf" srcId="{9BADC023-AFD0-4892-A61B-F261D5538F1F}" destId="{3FFBBDBA-BD62-428F-BF59-3808E88A373C}" srcOrd="0" destOrd="0" presId="urn:microsoft.com/office/officeart/2005/8/layout/vList4#11"/>
    <dgm:cxn modelId="{8B0A4DA7-90F4-46A8-AB45-CABE18BBF51F}" type="presParOf" srcId="{3FFBBDBA-BD62-428F-BF59-3808E88A373C}" destId="{E9B7F8E8-140D-43DC-BBA4-A0E8EA0548A8}" srcOrd="0" destOrd="0" presId="urn:microsoft.com/office/officeart/2005/8/layout/vList4#11"/>
    <dgm:cxn modelId="{90A013EB-B1E0-4067-82D5-761136E60F68}" type="presParOf" srcId="{E9B7F8E8-140D-43DC-BBA4-A0E8EA0548A8}" destId="{8BD4B583-345A-477F-AC6F-00FBAD5EC175}" srcOrd="0" destOrd="0" presId="urn:microsoft.com/office/officeart/2005/8/layout/vList4#11"/>
    <dgm:cxn modelId="{FBF80422-1D7B-4C11-B11B-F0CE027921AB}" type="presParOf" srcId="{E9B7F8E8-140D-43DC-BBA4-A0E8EA0548A8}" destId="{77A48A1D-ADD6-4AA5-B6E3-54EDB66D1E76}" srcOrd="1" destOrd="0" presId="urn:microsoft.com/office/officeart/2005/8/layout/vList4#11"/>
    <dgm:cxn modelId="{5F5DA8D1-0195-4678-B493-E2BD5DE632C8}" type="presParOf" srcId="{E9B7F8E8-140D-43DC-BBA4-A0E8EA0548A8}" destId="{34EB4FE3-217B-4CBD-AA66-62BB92BD0E53}" srcOrd="2" destOrd="0" presId="urn:microsoft.com/office/officeart/2005/8/layout/vList4#1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850F92-8F37-4AC6-8C85-CBF0BE69A7E8}" type="doc">
      <dgm:prSet loTypeId="urn:microsoft.com/office/officeart/2005/8/layout/vList4#14" loCatId="list" qsTypeId="urn:microsoft.com/office/officeart/2005/8/quickstyle/simple3" qsCatId="simple" csTypeId="urn:microsoft.com/office/officeart/2005/8/colors/colorful5" csCatId="colorful" phldr="1"/>
      <dgm:spPr/>
      <dgm:t>
        <a:bodyPr/>
        <a:lstStyle/>
        <a:p>
          <a:endParaRPr lang="es-ES"/>
        </a:p>
      </dgm:t>
    </dgm:pt>
    <dgm:pt modelId="{C78E04AD-BE71-4FF1-8F59-2B5FC95D514D}">
      <dgm:prSet/>
      <dgm:spPr/>
      <dgm:t>
        <a:bodyPr/>
        <a:lstStyle/>
        <a:p>
          <a:pPr rtl="0"/>
          <a:r>
            <a:rPr lang="es-ES_tradnl" b="1" u="none" dirty="0" smtClean="0"/>
            <a:t>Henry Lee Lucas </a:t>
          </a:r>
          <a:r>
            <a:rPr lang="es-ES_tradnl" dirty="0" smtClean="0"/>
            <a:t>A los 13 años empezó a capturar animales que luego violaba, torturaba y asesinaba. </a:t>
          </a:r>
          <a:r>
            <a:rPr lang="es-ES_tradnl" dirty="0" err="1" smtClean="0"/>
            <a:t>Piquering</a:t>
          </a:r>
          <a:r>
            <a:rPr lang="es-ES_tradnl" dirty="0" smtClean="0"/>
            <a:t>.  Mató a más de 100 personas por toda USA</a:t>
          </a:r>
          <a:endParaRPr lang="es-ES" dirty="0"/>
        </a:p>
      </dgm:t>
    </dgm:pt>
    <dgm:pt modelId="{80414938-454C-43E2-9793-424A7E781F72}" type="parTrans" cxnId="{43DE569A-0F25-44E0-89C4-A120629F5416}">
      <dgm:prSet/>
      <dgm:spPr/>
      <dgm:t>
        <a:bodyPr/>
        <a:lstStyle/>
        <a:p>
          <a:endParaRPr lang="es-ES"/>
        </a:p>
      </dgm:t>
    </dgm:pt>
    <dgm:pt modelId="{A93A422E-9E65-496E-84B3-8B5AF67FBBB3}" type="sibTrans" cxnId="{43DE569A-0F25-44E0-89C4-A120629F5416}">
      <dgm:prSet/>
      <dgm:spPr/>
      <dgm:t>
        <a:bodyPr/>
        <a:lstStyle/>
        <a:p>
          <a:endParaRPr lang="es-ES"/>
        </a:p>
      </dgm:t>
    </dgm:pt>
    <dgm:pt modelId="{6B151BB1-BE0E-4D88-BB50-FCFB5E63ABBC}" type="pres">
      <dgm:prSet presAssocID="{F2850F92-8F37-4AC6-8C85-CBF0BE69A7E8}" presName="linear" presStyleCnt="0">
        <dgm:presLayoutVars>
          <dgm:dir/>
          <dgm:resizeHandles val="exact"/>
        </dgm:presLayoutVars>
      </dgm:prSet>
      <dgm:spPr/>
      <dgm:t>
        <a:bodyPr/>
        <a:lstStyle/>
        <a:p>
          <a:endParaRPr lang="es-ES"/>
        </a:p>
      </dgm:t>
    </dgm:pt>
    <dgm:pt modelId="{A96CB3EC-A460-4238-9957-111330D9C7F8}" type="pres">
      <dgm:prSet presAssocID="{C78E04AD-BE71-4FF1-8F59-2B5FC95D514D}" presName="comp" presStyleCnt="0"/>
      <dgm:spPr/>
    </dgm:pt>
    <dgm:pt modelId="{1FECFFB9-8830-4DED-AB61-9E5641B55531}" type="pres">
      <dgm:prSet presAssocID="{C78E04AD-BE71-4FF1-8F59-2B5FC95D514D}" presName="box" presStyleLbl="node1" presStyleIdx="0" presStyleCnt="1"/>
      <dgm:spPr/>
      <dgm:t>
        <a:bodyPr/>
        <a:lstStyle/>
        <a:p>
          <a:endParaRPr lang="es-ES"/>
        </a:p>
      </dgm:t>
    </dgm:pt>
    <dgm:pt modelId="{36B988D8-F2F3-43C8-9427-B1B5D02D917C}" type="pres">
      <dgm:prSet presAssocID="{C78E04AD-BE71-4FF1-8F59-2B5FC95D514D}" presName="img" presStyleLbl="fgImgPlace1" presStyleIdx="0" presStyleCnt="1" custScaleY="60988"/>
      <dgm:spPr>
        <a:blipFill rotWithShape="0">
          <a:blip xmlns:r="http://schemas.openxmlformats.org/officeDocument/2006/relationships" r:embed="rId1"/>
          <a:stretch>
            <a:fillRect/>
          </a:stretch>
        </a:blipFill>
      </dgm:spPr>
    </dgm:pt>
    <dgm:pt modelId="{C428D8A7-7CE4-4CFA-91B5-CEC5B7F82065}" type="pres">
      <dgm:prSet presAssocID="{C78E04AD-BE71-4FF1-8F59-2B5FC95D514D}" presName="text" presStyleLbl="node1" presStyleIdx="0" presStyleCnt="1">
        <dgm:presLayoutVars>
          <dgm:bulletEnabled val="1"/>
        </dgm:presLayoutVars>
      </dgm:prSet>
      <dgm:spPr/>
      <dgm:t>
        <a:bodyPr/>
        <a:lstStyle/>
        <a:p>
          <a:endParaRPr lang="es-ES"/>
        </a:p>
      </dgm:t>
    </dgm:pt>
  </dgm:ptLst>
  <dgm:cxnLst>
    <dgm:cxn modelId="{43DE569A-0F25-44E0-89C4-A120629F5416}" srcId="{F2850F92-8F37-4AC6-8C85-CBF0BE69A7E8}" destId="{C78E04AD-BE71-4FF1-8F59-2B5FC95D514D}" srcOrd="0" destOrd="0" parTransId="{80414938-454C-43E2-9793-424A7E781F72}" sibTransId="{A93A422E-9E65-496E-84B3-8B5AF67FBBB3}"/>
    <dgm:cxn modelId="{41B7C541-AC2E-4B86-A739-90F42BC30884}" type="presOf" srcId="{F2850F92-8F37-4AC6-8C85-CBF0BE69A7E8}" destId="{6B151BB1-BE0E-4D88-BB50-FCFB5E63ABBC}" srcOrd="0" destOrd="0" presId="urn:microsoft.com/office/officeart/2005/8/layout/vList4#14"/>
    <dgm:cxn modelId="{70F58826-AA38-4CC7-9F96-35F5D3846D24}" type="presOf" srcId="{C78E04AD-BE71-4FF1-8F59-2B5FC95D514D}" destId="{1FECFFB9-8830-4DED-AB61-9E5641B55531}" srcOrd="0" destOrd="0" presId="urn:microsoft.com/office/officeart/2005/8/layout/vList4#14"/>
    <dgm:cxn modelId="{9FB22319-9E1D-4D46-9194-6143C39DE435}" type="presOf" srcId="{C78E04AD-BE71-4FF1-8F59-2B5FC95D514D}" destId="{C428D8A7-7CE4-4CFA-91B5-CEC5B7F82065}" srcOrd="1" destOrd="0" presId="urn:microsoft.com/office/officeart/2005/8/layout/vList4#14"/>
    <dgm:cxn modelId="{6C252B86-091F-41CD-9BE7-3DBC6956F030}" type="presParOf" srcId="{6B151BB1-BE0E-4D88-BB50-FCFB5E63ABBC}" destId="{A96CB3EC-A460-4238-9957-111330D9C7F8}" srcOrd="0" destOrd="0" presId="urn:microsoft.com/office/officeart/2005/8/layout/vList4#14"/>
    <dgm:cxn modelId="{5F6D3A70-339F-4440-8A50-D003D31F4F8C}" type="presParOf" srcId="{A96CB3EC-A460-4238-9957-111330D9C7F8}" destId="{1FECFFB9-8830-4DED-AB61-9E5641B55531}" srcOrd="0" destOrd="0" presId="urn:microsoft.com/office/officeart/2005/8/layout/vList4#14"/>
    <dgm:cxn modelId="{30B578FA-2C93-4C88-BAA3-2AC9D834BC52}" type="presParOf" srcId="{A96CB3EC-A460-4238-9957-111330D9C7F8}" destId="{36B988D8-F2F3-43C8-9427-B1B5D02D917C}" srcOrd="1" destOrd="0" presId="urn:microsoft.com/office/officeart/2005/8/layout/vList4#14"/>
    <dgm:cxn modelId="{BC7A7E14-711A-4513-AE18-6F00ACAD9FCC}" type="presParOf" srcId="{A96CB3EC-A460-4238-9957-111330D9C7F8}" destId="{C428D8A7-7CE4-4CFA-91B5-CEC5B7F82065}" srcOrd="2" destOrd="0" presId="urn:microsoft.com/office/officeart/2005/8/layout/vList4#1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954E8B-FC76-4F4C-93F6-5CADD3F2D88A}" type="doc">
      <dgm:prSet loTypeId="urn:microsoft.com/office/officeart/2005/8/layout/vList4#15" loCatId="list" qsTypeId="urn:microsoft.com/office/officeart/2005/8/quickstyle/simple3" qsCatId="simple" csTypeId="urn:microsoft.com/office/officeart/2005/8/colors/accent0_3" csCatId="mainScheme" phldr="1"/>
      <dgm:spPr/>
      <dgm:t>
        <a:bodyPr/>
        <a:lstStyle/>
        <a:p>
          <a:endParaRPr lang="es-ES"/>
        </a:p>
      </dgm:t>
    </dgm:pt>
    <dgm:pt modelId="{5CCF38F0-2315-42DB-855A-A904C2A4ED27}">
      <dgm:prSet/>
      <dgm:spPr/>
      <dgm:t>
        <a:bodyPr/>
        <a:lstStyle/>
        <a:p>
          <a:pPr rtl="0"/>
          <a:r>
            <a:rPr lang="es-ES_tradnl" b="1" u="none" dirty="0" smtClean="0"/>
            <a:t>Richard Trenton Chase (el Vampiro de Sacramento) </a:t>
          </a:r>
          <a:r>
            <a:rPr lang="en-GB" dirty="0" smtClean="0"/>
            <a:t>De </a:t>
          </a:r>
          <a:r>
            <a:rPr lang="en-GB" dirty="0" err="1" smtClean="0"/>
            <a:t>niño</a:t>
          </a:r>
          <a:r>
            <a:rPr lang="en-GB" dirty="0" smtClean="0"/>
            <a:t> </a:t>
          </a:r>
          <a:r>
            <a:rPr lang="en-GB" dirty="0" err="1" smtClean="0"/>
            <a:t>prendía</a:t>
          </a:r>
          <a:r>
            <a:rPr lang="en-GB" dirty="0" smtClean="0"/>
            <a:t> </a:t>
          </a:r>
          <a:r>
            <a:rPr lang="en-GB" dirty="0" err="1" smtClean="0"/>
            <a:t>fuegos</a:t>
          </a:r>
          <a:r>
            <a:rPr lang="en-GB" dirty="0" smtClean="0"/>
            <a:t> y </a:t>
          </a:r>
          <a:r>
            <a:rPr lang="en-GB" dirty="0" err="1" smtClean="0"/>
            <a:t>torturaba</a:t>
          </a:r>
          <a:r>
            <a:rPr lang="en-GB" dirty="0" smtClean="0"/>
            <a:t> </a:t>
          </a:r>
          <a:r>
            <a:rPr lang="en-GB" dirty="0" err="1" smtClean="0"/>
            <a:t>animales</a:t>
          </a:r>
          <a:r>
            <a:rPr lang="en-GB" dirty="0" smtClean="0"/>
            <a:t>. Con 10 </a:t>
          </a:r>
          <a:r>
            <a:rPr lang="en-GB" dirty="0" err="1" smtClean="0"/>
            <a:t>años</a:t>
          </a:r>
          <a:r>
            <a:rPr lang="en-GB" dirty="0" smtClean="0"/>
            <a:t>, </a:t>
          </a:r>
          <a:r>
            <a:rPr lang="en-GB" dirty="0" err="1" smtClean="0"/>
            <a:t>mataba</a:t>
          </a:r>
          <a:r>
            <a:rPr lang="en-GB" dirty="0" smtClean="0"/>
            <a:t> </a:t>
          </a:r>
          <a:r>
            <a:rPr lang="en-GB" dirty="0" err="1" smtClean="0"/>
            <a:t>gatos.Mataba</a:t>
          </a:r>
          <a:r>
            <a:rPr lang="en-GB" dirty="0" smtClean="0"/>
            <a:t> y </a:t>
          </a:r>
          <a:r>
            <a:rPr lang="en-GB" dirty="0" err="1" smtClean="0"/>
            <a:t>descuartizaba</a:t>
          </a:r>
          <a:r>
            <a:rPr lang="en-GB" dirty="0" smtClean="0"/>
            <a:t> </a:t>
          </a:r>
          <a:r>
            <a:rPr lang="en-GB" dirty="0" err="1" smtClean="0"/>
            <a:t>conejos</a:t>
          </a:r>
          <a:r>
            <a:rPr lang="en-GB" dirty="0" smtClean="0"/>
            <a:t> </a:t>
          </a:r>
          <a:r>
            <a:rPr lang="en-GB" dirty="0" err="1" smtClean="0"/>
            <a:t>para</a:t>
          </a:r>
          <a:r>
            <a:rPr lang="en-GB" dirty="0" smtClean="0"/>
            <a:t> </a:t>
          </a:r>
          <a:r>
            <a:rPr lang="en-GB" dirty="0" err="1" smtClean="0"/>
            <a:t>comerlos</a:t>
          </a:r>
          <a:r>
            <a:rPr lang="en-GB" dirty="0" smtClean="0"/>
            <a:t> </a:t>
          </a:r>
          <a:r>
            <a:rPr lang="en-GB" dirty="0" err="1" smtClean="0"/>
            <a:t>crudos</a:t>
          </a:r>
          <a:r>
            <a:rPr lang="en-GB" dirty="0" smtClean="0"/>
            <a:t> </a:t>
          </a:r>
          <a:r>
            <a:rPr lang="en-GB" dirty="0" err="1" smtClean="0"/>
            <a:t>Preparaba</a:t>
          </a:r>
          <a:r>
            <a:rPr lang="en-GB" dirty="0" smtClean="0"/>
            <a:t> </a:t>
          </a:r>
          <a:r>
            <a:rPr lang="en-GB" dirty="0" err="1" smtClean="0"/>
            <a:t>brebajes</a:t>
          </a:r>
          <a:r>
            <a:rPr lang="en-GB" dirty="0" smtClean="0"/>
            <a:t>: </a:t>
          </a:r>
          <a:r>
            <a:rPr lang="en-GB" dirty="0" err="1" smtClean="0"/>
            <a:t>sangre</a:t>
          </a:r>
          <a:r>
            <a:rPr lang="en-GB" dirty="0" smtClean="0"/>
            <a:t> e </a:t>
          </a:r>
          <a:r>
            <a:rPr lang="en-GB" dirty="0" err="1" smtClean="0"/>
            <a:t>intestinos</a:t>
          </a:r>
          <a:r>
            <a:rPr lang="en-GB" dirty="0" smtClean="0"/>
            <a:t> de </a:t>
          </a:r>
          <a:r>
            <a:rPr lang="en-GB" dirty="0" err="1" smtClean="0"/>
            <a:t>conejo</a:t>
          </a:r>
          <a:r>
            <a:rPr lang="en-GB" dirty="0" smtClean="0"/>
            <a:t> (</a:t>
          </a:r>
          <a:r>
            <a:rPr lang="en-GB" dirty="0" err="1" smtClean="0"/>
            <a:t>evitar</a:t>
          </a:r>
          <a:r>
            <a:rPr lang="en-GB" dirty="0" smtClean="0"/>
            <a:t> </a:t>
          </a:r>
          <a:r>
            <a:rPr lang="en-GB" dirty="0" err="1" smtClean="0"/>
            <a:t>que</a:t>
          </a:r>
          <a:r>
            <a:rPr lang="en-GB" dirty="0" smtClean="0"/>
            <a:t> </a:t>
          </a:r>
          <a:r>
            <a:rPr lang="en-GB" dirty="0" err="1" smtClean="0"/>
            <a:t>su</a:t>
          </a:r>
          <a:r>
            <a:rPr lang="en-GB" dirty="0" smtClean="0"/>
            <a:t> </a:t>
          </a:r>
          <a:r>
            <a:rPr lang="en-GB" dirty="0" err="1" smtClean="0"/>
            <a:t>corazón</a:t>
          </a:r>
          <a:r>
            <a:rPr lang="en-GB" dirty="0" smtClean="0"/>
            <a:t> </a:t>
          </a:r>
          <a:r>
            <a:rPr lang="en-GB" dirty="0" err="1" smtClean="0"/>
            <a:t>encogiera</a:t>
          </a:r>
          <a:r>
            <a:rPr lang="en-GB" dirty="0" smtClean="0"/>
            <a:t>). Se </a:t>
          </a:r>
          <a:r>
            <a:rPr lang="en-GB" dirty="0" err="1" smtClean="0"/>
            <a:t>inyectó</a:t>
          </a:r>
          <a:r>
            <a:rPr lang="en-GB" dirty="0" smtClean="0"/>
            <a:t> </a:t>
          </a:r>
          <a:r>
            <a:rPr lang="en-GB" dirty="0" err="1" smtClean="0"/>
            <a:t>sangre</a:t>
          </a:r>
          <a:r>
            <a:rPr lang="en-GB" dirty="0" smtClean="0"/>
            <a:t> de </a:t>
          </a:r>
          <a:r>
            <a:rPr lang="en-GB" dirty="0" err="1" smtClean="0"/>
            <a:t>conejo</a:t>
          </a:r>
          <a:endParaRPr lang="es-ES" dirty="0"/>
        </a:p>
      </dgm:t>
    </dgm:pt>
    <dgm:pt modelId="{707E1CF6-0F92-471C-9A31-F7D91ECA8106}" type="parTrans" cxnId="{387B57C5-F5C4-4E19-9648-D52C54217C1D}">
      <dgm:prSet/>
      <dgm:spPr/>
      <dgm:t>
        <a:bodyPr/>
        <a:lstStyle/>
        <a:p>
          <a:endParaRPr lang="es-ES"/>
        </a:p>
      </dgm:t>
    </dgm:pt>
    <dgm:pt modelId="{C8114E20-43A4-4578-A5C8-48102F3CDCCF}" type="sibTrans" cxnId="{387B57C5-F5C4-4E19-9648-D52C54217C1D}">
      <dgm:prSet/>
      <dgm:spPr/>
      <dgm:t>
        <a:bodyPr/>
        <a:lstStyle/>
        <a:p>
          <a:endParaRPr lang="es-ES"/>
        </a:p>
      </dgm:t>
    </dgm:pt>
    <dgm:pt modelId="{348DE1AC-5A5B-4EEC-9F6E-B869116FDD11}" type="pres">
      <dgm:prSet presAssocID="{61954E8B-FC76-4F4C-93F6-5CADD3F2D88A}" presName="linear" presStyleCnt="0">
        <dgm:presLayoutVars>
          <dgm:dir/>
          <dgm:resizeHandles val="exact"/>
        </dgm:presLayoutVars>
      </dgm:prSet>
      <dgm:spPr/>
      <dgm:t>
        <a:bodyPr/>
        <a:lstStyle/>
        <a:p>
          <a:endParaRPr lang="es-ES"/>
        </a:p>
      </dgm:t>
    </dgm:pt>
    <dgm:pt modelId="{D48DCD2D-9FE3-40CC-BD78-D7E625C7F22C}" type="pres">
      <dgm:prSet presAssocID="{5CCF38F0-2315-42DB-855A-A904C2A4ED27}" presName="comp" presStyleCnt="0"/>
      <dgm:spPr/>
    </dgm:pt>
    <dgm:pt modelId="{81735510-9841-4A6F-9409-11F066FF6C4D}" type="pres">
      <dgm:prSet presAssocID="{5CCF38F0-2315-42DB-855A-A904C2A4ED27}" presName="box" presStyleLbl="node1" presStyleIdx="0" presStyleCnt="1"/>
      <dgm:spPr/>
      <dgm:t>
        <a:bodyPr/>
        <a:lstStyle/>
        <a:p>
          <a:endParaRPr lang="es-ES"/>
        </a:p>
      </dgm:t>
    </dgm:pt>
    <dgm:pt modelId="{176006E0-34D5-49DD-99F7-FB3C77911C99}" type="pres">
      <dgm:prSet presAssocID="{5CCF38F0-2315-42DB-855A-A904C2A4ED27}" presName="img" presStyleLbl="fgImgPlace1" presStyleIdx="0" presStyleCnt="1" custScaleY="50186" custLinFactNeighborX="-5660" custLinFactNeighborY="-29741"/>
      <dgm:spPr>
        <a:blipFill rotWithShape="0">
          <a:blip xmlns:r="http://schemas.openxmlformats.org/officeDocument/2006/relationships" r:embed="rId1"/>
          <a:stretch>
            <a:fillRect/>
          </a:stretch>
        </a:blipFill>
      </dgm:spPr>
    </dgm:pt>
    <dgm:pt modelId="{7F8472A4-493F-4437-B4D5-7E663B1C040B}" type="pres">
      <dgm:prSet presAssocID="{5CCF38F0-2315-42DB-855A-A904C2A4ED27}" presName="text" presStyleLbl="node1" presStyleIdx="0" presStyleCnt="1">
        <dgm:presLayoutVars>
          <dgm:bulletEnabled val="1"/>
        </dgm:presLayoutVars>
      </dgm:prSet>
      <dgm:spPr/>
      <dgm:t>
        <a:bodyPr/>
        <a:lstStyle/>
        <a:p>
          <a:endParaRPr lang="es-ES"/>
        </a:p>
      </dgm:t>
    </dgm:pt>
  </dgm:ptLst>
  <dgm:cxnLst>
    <dgm:cxn modelId="{387B57C5-F5C4-4E19-9648-D52C54217C1D}" srcId="{61954E8B-FC76-4F4C-93F6-5CADD3F2D88A}" destId="{5CCF38F0-2315-42DB-855A-A904C2A4ED27}" srcOrd="0" destOrd="0" parTransId="{707E1CF6-0F92-471C-9A31-F7D91ECA8106}" sibTransId="{C8114E20-43A4-4578-A5C8-48102F3CDCCF}"/>
    <dgm:cxn modelId="{D3A2CE4C-E9EB-45F7-B70D-223910A68736}" type="presOf" srcId="{5CCF38F0-2315-42DB-855A-A904C2A4ED27}" destId="{7F8472A4-493F-4437-B4D5-7E663B1C040B}" srcOrd="1" destOrd="0" presId="urn:microsoft.com/office/officeart/2005/8/layout/vList4#15"/>
    <dgm:cxn modelId="{FA2AE10D-EF9B-4691-A028-53B3F0F071CB}" type="presOf" srcId="{5CCF38F0-2315-42DB-855A-A904C2A4ED27}" destId="{81735510-9841-4A6F-9409-11F066FF6C4D}" srcOrd="0" destOrd="0" presId="urn:microsoft.com/office/officeart/2005/8/layout/vList4#15"/>
    <dgm:cxn modelId="{ED13F1A4-0B91-46D7-BAB9-B827F983D352}" type="presOf" srcId="{61954E8B-FC76-4F4C-93F6-5CADD3F2D88A}" destId="{348DE1AC-5A5B-4EEC-9F6E-B869116FDD11}" srcOrd="0" destOrd="0" presId="urn:microsoft.com/office/officeart/2005/8/layout/vList4#15"/>
    <dgm:cxn modelId="{E080072A-1B75-42F4-80C6-4EEC81EC9275}" type="presParOf" srcId="{348DE1AC-5A5B-4EEC-9F6E-B869116FDD11}" destId="{D48DCD2D-9FE3-40CC-BD78-D7E625C7F22C}" srcOrd="0" destOrd="0" presId="urn:microsoft.com/office/officeart/2005/8/layout/vList4#15"/>
    <dgm:cxn modelId="{2BA6E056-DEAD-4B19-BB21-BB29C9C43875}" type="presParOf" srcId="{D48DCD2D-9FE3-40CC-BD78-D7E625C7F22C}" destId="{81735510-9841-4A6F-9409-11F066FF6C4D}" srcOrd="0" destOrd="0" presId="urn:microsoft.com/office/officeart/2005/8/layout/vList4#15"/>
    <dgm:cxn modelId="{C3C7EEEE-0AA2-4994-878E-B67BBB579514}" type="presParOf" srcId="{D48DCD2D-9FE3-40CC-BD78-D7E625C7F22C}" destId="{176006E0-34D5-49DD-99F7-FB3C77911C99}" srcOrd="1" destOrd="0" presId="urn:microsoft.com/office/officeart/2005/8/layout/vList4#15"/>
    <dgm:cxn modelId="{1577506D-0B50-41EA-944C-E5FA4917D8D8}" type="presParOf" srcId="{D48DCD2D-9FE3-40CC-BD78-D7E625C7F22C}" destId="{7F8472A4-493F-4437-B4D5-7E663B1C040B}" srcOrd="2" destOrd="0" presId="urn:microsoft.com/office/officeart/2005/8/layout/vList4#1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1AD52F-C198-405D-8361-AA8789B60EC0}" type="doc">
      <dgm:prSet loTypeId="urn:microsoft.com/office/officeart/2005/8/layout/vList4#16" loCatId="list" qsTypeId="urn:microsoft.com/office/officeart/2005/8/quickstyle/simple3" qsCatId="simple" csTypeId="urn:microsoft.com/office/officeart/2005/8/colors/colorful1#14" csCatId="colorful" phldr="1"/>
      <dgm:spPr/>
      <dgm:t>
        <a:bodyPr/>
        <a:lstStyle/>
        <a:p>
          <a:endParaRPr lang="es-ES"/>
        </a:p>
      </dgm:t>
    </dgm:pt>
    <dgm:pt modelId="{07385F95-24FD-4FCE-B64F-6722E7207873}">
      <dgm:prSet phldrT="[Texto]"/>
      <dgm:spPr/>
      <dgm:t>
        <a:bodyPr/>
        <a:lstStyle/>
        <a:p>
          <a:r>
            <a:rPr lang="es-ES" dirty="0" smtClean="0"/>
            <a:t>Condenado por dos asesinatos (sospechoso de más de 40). De niño veía a su padre torturar animales. Él empezó a imitarle.</a:t>
          </a:r>
          <a:endParaRPr lang="es-ES" dirty="0"/>
        </a:p>
      </dgm:t>
    </dgm:pt>
    <dgm:pt modelId="{F9DA7719-1DEA-43DA-A018-36DEF618FFCC}">
      <dgm:prSet phldrT="[Texto]"/>
      <dgm:spPr/>
      <dgm:t>
        <a:bodyPr/>
        <a:lstStyle/>
        <a:p>
          <a:r>
            <a:rPr lang="es-ES" dirty="0" err="1" smtClean="0"/>
            <a:t>Theodor</a:t>
          </a:r>
          <a:r>
            <a:rPr lang="es-ES" dirty="0" smtClean="0"/>
            <a:t> Robert </a:t>
          </a:r>
          <a:r>
            <a:rPr lang="es-ES" dirty="0" err="1" smtClean="0"/>
            <a:t>Bundy</a:t>
          </a:r>
          <a:endParaRPr lang="es-ES" dirty="0"/>
        </a:p>
      </dgm:t>
    </dgm:pt>
    <dgm:pt modelId="{9003CD1B-F475-4B74-B61D-828F9331EE46}" type="sibTrans" cxnId="{5E97BAF8-770E-4E05-B4D3-E423AD46F472}">
      <dgm:prSet/>
      <dgm:spPr/>
      <dgm:t>
        <a:bodyPr/>
        <a:lstStyle/>
        <a:p>
          <a:endParaRPr lang="es-ES"/>
        </a:p>
      </dgm:t>
    </dgm:pt>
    <dgm:pt modelId="{FDA7E450-5F70-412B-8C1D-9B062330CC2B}" type="parTrans" cxnId="{5E97BAF8-770E-4E05-B4D3-E423AD46F472}">
      <dgm:prSet/>
      <dgm:spPr/>
      <dgm:t>
        <a:bodyPr/>
        <a:lstStyle/>
        <a:p>
          <a:endParaRPr lang="es-ES"/>
        </a:p>
      </dgm:t>
    </dgm:pt>
    <dgm:pt modelId="{39243171-7D0F-4FF2-850A-84A8FE0EAF9D}" type="sibTrans" cxnId="{506EBDC4-E7C0-49D8-879C-2C96F26653FD}">
      <dgm:prSet/>
      <dgm:spPr/>
      <dgm:t>
        <a:bodyPr/>
        <a:lstStyle/>
        <a:p>
          <a:endParaRPr lang="es-ES"/>
        </a:p>
      </dgm:t>
    </dgm:pt>
    <dgm:pt modelId="{9B24BED4-15EC-4E22-8471-ABD516F612B5}" type="parTrans" cxnId="{506EBDC4-E7C0-49D8-879C-2C96F26653FD}">
      <dgm:prSet/>
      <dgm:spPr/>
      <dgm:t>
        <a:bodyPr/>
        <a:lstStyle/>
        <a:p>
          <a:endParaRPr lang="es-ES"/>
        </a:p>
      </dgm:t>
    </dgm:pt>
    <dgm:pt modelId="{03EC9617-170F-4147-836D-752B9582BACB}" type="pres">
      <dgm:prSet presAssocID="{9A1AD52F-C198-405D-8361-AA8789B60EC0}" presName="linear" presStyleCnt="0">
        <dgm:presLayoutVars>
          <dgm:dir/>
          <dgm:resizeHandles val="exact"/>
        </dgm:presLayoutVars>
      </dgm:prSet>
      <dgm:spPr/>
      <dgm:t>
        <a:bodyPr/>
        <a:lstStyle/>
        <a:p>
          <a:endParaRPr lang="es-ES"/>
        </a:p>
      </dgm:t>
    </dgm:pt>
    <dgm:pt modelId="{9F786C70-209F-4CBA-B742-A44FA6DF2CC8}" type="pres">
      <dgm:prSet presAssocID="{F9DA7719-1DEA-43DA-A018-36DEF618FFCC}" presName="comp" presStyleCnt="0"/>
      <dgm:spPr/>
    </dgm:pt>
    <dgm:pt modelId="{E4B251B6-899E-4B4E-A1C3-6394503082A1}" type="pres">
      <dgm:prSet presAssocID="{F9DA7719-1DEA-43DA-A018-36DEF618FFCC}" presName="box" presStyleLbl="node1" presStyleIdx="0" presStyleCnt="1"/>
      <dgm:spPr/>
      <dgm:t>
        <a:bodyPr/>
        <a:lstStyle/>
        <a:p>
          <a:endParaRPr lang="es-ES"/>
        </a:p>
      </dgm:t>
    </dgm:pt>
    <dgm:pt modelId="{CF8F58A5-3B57-4346-A36E-945B7E12406D}" type="pres">
      <dgm:prSet presAssocID="{F9DA7719-1DEA-43DA-A018-36DEF618FFCC}" presName="img" presStyleLbl="fgImgPlace1" presStyleIdx="0" presStyleCnt="1" custScaleY="77286"/>
      <dgm:spPr>
        <a:blipFill rotWithShape="0">
          <a:blip xmlns:r="http://schemas.openxmlformats.org/officeDocument/2006/relationships" r:embed="rId1"/>
          <a:stretch>
            <a:fillRect/>
          </a:stretch>
        </a:blipFill>
      </dgm:spPr>
    </dgm:pt>
    <dgm:pt modelId="{52541DE9-07D1-4B15-84DB-DF7078FEA36F}" type="pres">
      <dgm:prSet presAssocID="{F9DA7719-1DEA-43DA-A018-36DEF618FFCC}" presName="text" presStyleLbl="node1" presStyleIdx="0" presStyleCnt="1">
        <dgm:presLayoutVars>
          <dgm:bulletEnabled val="1"/>
        </dgm:presLayoutVars>
      </dgm:prSet>
      <dgm:spPr/>
      <dgm:t>
        <a:bodyPr/>
        <a:lstStyle/>
        <a:p>
          <a:endParaRPr lang="es-ES"/>
        </a:p>
      </dgm:t>
    </dgm:pt>
  </dgm:ptLst>
  <dgm:cxnLst>
    <dgm:cxn modelId="{217B84E7-8225-4379-BC6E-5359649F54E6}" type="presOf" srcId="{F9DA7719-1DEA-43DA-A018-36DEF618FFCC}" destId="{E4B251B6-899E-4B4E-A1C3-6394503082A1}" srcOrd="0" destOrd="0" presId="urn:microsoft.com/office/officeart/2005/8/layout/vList4#16"/>
    <dgm:cxn modelId="{506EBDC4-E7C0-49D8-879C-2C96F26653FD}" srcId="{F9DA7719-1DEA-43DA-A018-36DEF618FFCC}" destId="{07385F95-24FD-4FCE-B64F-6722E7207873}" srcOrd="0" destOrd="0" parTransId="{9B24BED4-15EC-4E22-8471-ABD516F612B5}" sibTransId="{39243171-7D0F-4FF2-850A-84A8FE0EAF9D}"/>
    <dgm:cxn modelId="{5613BB4F-6F7E-4A12-B40B-5BDC72EAD244}" type="presOf" srcId="{07385F95-24FD-4FCE-B64F-6722E7207873}" destId="{E4B251B6-899E-4B4E-A1C3-6394503082A1}" srcOrd="0" destOrd="1" presId="urn:microsoft.com/office/officeart/2005/8/layout/vList4#16"/>
    <dgm:cxn modelId="{CFF8C2A2-E73F-448D-9492-079AF8981544}" type="presOf" srcId="{07385F95-24FD-4FCE-B64F-6722E7207873}" destId="{52541DE9-07D1-4B15-84DB-DF7078FEA36F}" srcOrd="1" destOrd="1" presId="urn:microsoft.com/office/officeart/2005/8/layout/vList4#16"/>
    <dgm:cxn modelId="{5E97BAF8-770E-4E05-B4D3-E423AD46F472}" srcId="{9A1AD52F-C198-405D-8361-AA8789B60EC0}" destId="{F9DA7719-1DEA-43DA-A018-36DEF618FFCC}" srcOrd="0" destOrd="0" parTransId="{FDA7E450-5F70-412B-8C1D-9B062330CC2B}" sibTransId="{9003CD1B-F475-4B74-B61D-828F9331EE46}"/>
    <dgm:cxn modelId="{BAAC4AA8-B407-4DBF-B207-55139D5C8C50}" type="presOf" srcId="{F9DA7719-1DEA-43DA-A018-36DEF618FFCC}" destId="{52541DE9-07D1-4B15-84DB-DF7078FEA36F}" srcOrd="1" destOrd="0" presId="urn:microsoft.com/office/officeart/2005/8/layout/vList4#16"/>
    <dgm:cxn modelId="{F2F57451-705E-45DA-95EB-D94AC2A176FA}" type="presOf" srcId="{9A1AD52F-C198-405D-8361-AA8789B60EC0}" destId="{03EC9617-170F-4147-836D-752B9582BACB}" srcOrd="0" destOrd="0" presId="urn:microsoft.com/office/officeart/2005/8/layout/vList4#16"/>
    <dgm:cxn modelId="{8DAFEB83-2E67-4C62-AB0F-48D47F0E518F}" type="presParOf" srcId="{03EC9617-170F-4147-836D-752B9582BACB}" destId="{9F786C70-209F-4CBA-B742-A44FA6DF2CC8}" srcOrd="0" destOrd="0" presId="urn:microsoft.com/office/officeart/2005/8/layout/vList4#16"/>
    <dgm:cxn modelId="{E1563B5B-C9A9-4C29-A570-82431B634587}" type="presParOf" srcId="{9F786C70-209F-4CBA-B742-A44FA6DF2CC8}" destId="{E4B251B6-899E-4B4E-A1C3-6394503082A1}" srcOrd="0" destOrd="0" presId="urn:microsoft.com/office/officeart/2005/8/layout/vList4#16"/>
    <dgm:cxn modelId="{8AD6DDD8-D22E-4A2C-94CF-1AFB56DE39E8}" type="presParOf" srcId="{9F786C70-209F-4CBA-B742-A44FA6DF2CC8}" destId="{CF8F58A5-3B57-4346-A36E-945B7E12406D}" srcOrd="1" destOrd="0" presId="urn:microsoft.com/office/officeart/2005/8/layout/vList4#16"/>
    <dgm:cxn modelId="{63CA1D23-03CE-426A-981E-0701329091BB}" type="presParOf" srcId="{9F786C70-209F-4CBA-B742-A44FA6DF2CC8}" destId="{52541DE9-07D1-4B15-84DB-DF7078FEA36F}" srcOrd="2" destOrd="0" presId="urn:microsoft.com/office/officeart/2005/8/layout/vList4#1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BD4B583-345A-477F-AC6F-00FBAD5EC175}">
      <dsp:nvSpPr>
        <dsp:cNvPr id="0" name=""/>
        <dsp:cNvSpPr/>
      </dsp:nvSpPr>
      <dsp:spPr>
        <a:xfrm>
          <a:off x="0" y="0"/>
          <a:ext cx="8586817" cy="4143386"/>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s-ES_tradnl" sz="3200" b="1" u="none" kern="1200" dirty="0" smtClean="0"/>
            <a:t>    Albert de Salvo (El          estrangulador de Boston)</a:t>
          </a:r>
        </a:p>
        <a:p>
          <a:pPr lvl="0" algn="l" defTabSz="1422400" rtl="0">
            <a:lnSpc>
              <a:spcPct val="90000"/>
            </a:lnSpc>
            <a:spcBef>
              <a:spcPct val="0"/>
            </a:spcBef>
            <a:spcAft>
              <a:spcPct val="35000"/>
            </a:spcAft>
          </a:pPr>
          <a:r>
            <a:rPr lang="es-ES" sz="2000" kern="1200" dirty="0" smtClean="0"/>
            <a:t> Mató a 13 mujeres en  1962-3, pero fue sentenciado a   cadena perpetua por robo armado, asalto y delitos sexuales hacia 4 mujeres. Cuando era joven, atrapaba gatos y perros en jaulas y se divertía lanzándoles flechas a través de las rejas</a:t>
          </a:r>
          <a:endParaRPr lang="es-ES" sz="2000" kern="1200" dirty="0"/>
        </a:p>
      </dsp:txBody>
      <dsp:txXfrm>
        <a:off x="2131702" y="0"/>
        <a:ext cx="6455115" cy="4143386"/>
      </dsp:txXfrm>
    </dsp:sp>
    <dsp:sp modelId="{77A48A1D-ADD6-4AA5-B6E3-54EDB66D1E76}">
      <dsp:nvSpPr>
        <dsp:cNvPr id="0" name=""/>
        <dsp:cNvSpPr/>
      </dsp:nvSpPr>
      <dsp:spPr>
        <a:xfrm>
          <a:off x="7" y="214312"/>
          <a:ext cx="2260290" cy="2285988"/>
        </a:xfrm>
        <a:prstGeom prst="roundRect">
          <a:avLst>
            <a:gd name="adj" fmla="val 10000"/>
          </a:avLst>
        </a:prstGeom>
        <a:blipFill rotWithShape="0">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FECFFB9-8830-4DED-AB61-9E5641B55531}">
      <dsp:nvSpPr>
        <dsp:cNvPr id="0" name=""/>
        <dsp:cNvSpPr/>
      </dsp:nvSpPr>
      <dsp:spPr>
        <a:xfrm>
          <a:off x="0" y="0"/>
          <a:ext cx="8305828" cy="3937021"/>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lvl="0" algn="l" defTabSz="1733550" rtl="0">
            <a:lnSpc>
              <a:spcPct val="90000"/>
            </a:lnSpc>
            <a:spcBef>
              <a:spcPct val="0"/>
            </a:spcBef>
            <a:spcAft>
              <a:spcPct val="35000"/>
            </a:spcAft>
          </a:pPr>
          <a:r>
            <a:rPr lang="es-ES_tradnl" sz="3900" b="1" u="none" kern="1200" dirty="0" smtClean="0"/>
            <a:t>Henry Lee Lucas </a:t>
          </a:r>
          <a:r>
            <a:rPr lang="es-ES_tradnl" sz="3900" kern="1200" dirty="0" smtClean="0"/>
            <a:t>A los 13 años empezó a capturar animales que luego violaba, torturaba y asesinaba. </a:t>
          </a:r>
          <a:r>
            <a:rPr lang="es-ES_tradnl" sz="3900" kern="1200" dirty="0" err="1" smtClean="0"/>
            <a:t>Piquering</a:t>
          </a:r>
          <a:r>
            <a:rPr lang="es-ES_tradnl" sz="3900" kern="1200" dirty="0" smtClean="0"/>
            <a:t>.  Mató a más de 100 personas por toda USA</a:t>
          </a:r>
          <a:endParaRPr lang="es-ES" sz="3900" kern="1200" dirty="0"/>
        </a:p>
      </dsp:txBody>
      <dsp:txXfrm>
        <a:off x="2054867" y="0"/>
        <a:ext cx="6250960" cy="3937021"/>
      </dsp:txXfrm>
    </dsp:sp>
    <dsp:sp modelId="{36B988D8-F2F3-43C8-9427-B1B5D02D917C}">
      <dsp:nvSpPr>
        <dsp:cNvPr id="0" name=""/>
        <dsp:cNvSpPr/>
      </dsp:nvSpPr>
      <dsp:spPr>
        <a:xfrm>
          <a:off x="393702" y="1008066"/>
          <a:ext cx="1661165" cy="1920888"/>
        </a:xfrm>
        <a:prstGeom prst="roundRect">
          <a:avLst>
            <a:gd name="adj" fmla="val 10000"/>
          </a:avLst>
        </a:prstGeom>
        <a:blipFill rotWithShape="0">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1735510-9841-4A6F-9409-11F066FF6C4D}">
      <dsp:nvSpPr>
        <dsp:cNvPr id="0" name=""/>
        <dsp:cNvSpPr/>
      </dsp:nvSpPr>
      <dsp:spPr>
        <a:xfrm>
          <a:off x="0" y="0"/>
          <a:ext cx="8231217" cy="4503737"/>
        </a:xfrm>
        <a:prstGeom prst="roundRect">
          <a:avLst>
            <a:gd name="adj" fmla="val 1000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s-ES_tradnl" sz="3200" b="1" u="none" kern="1200" dirty="0" smtClean="0"/>
            <a:t>Richard Trenton Chase (el Vampiro de Sacramento) </a:t>
          </a:r>
          <a:r>
            <a:rPr lang="en-GB" sz="3200" kern="1200" dirty="0" smtClean="0"/>
            <a:t>De </a:t>
          </a:r>
          <a:r>
            <a:rPr lang="en-GB" sz="3200" kern="1200" dirty="0" err="1" smtClean="0"/>
            <a:t>niño</a:t>
          </a:r>
          <a:r>
            <a:rPr lang="en-GB" sz="3200" kern="1200" dirty="0" smtClean="0"/>
            <a:t> </a:t>
          </a:r>
          <a:r>
            <a:rPr lang="en-GB" sz="3200" kern="1200" dirty="0" err="1" smtClean="0"/>
            <a:t>prendía</a:t>
          </a:r>
          <a:r>
            <a:rPr lang="en-GB" sz="3200" kern="1200" dirty="0" smtClean="0"/>
            <a:t> </a:t>
          </a:r>
          <a:r>
            <a:rPr lang="en-GB" sz="3200" kern="1200" dirty="0" err="1" smtClean="0"/>
            <a:t>fuegos</a:t>
          </a:r>
          <a:r>
            <a:rPr lang="en-GB" sz="3200" kern="1200" dirty="0" smtClean="0"/>
            <a:t> y </a:t>
          </a:r>
          <a:r>
            <a:rPr lang="en-GB" sz="3200" kern="1200" dirty="0" err="1" smtClean="0"/>
            <a:t>torturaba</a:t>
          </a:r>
          <a:r>
            <a:rPr lang="en-GB" sz="3200" kern="1200" dirty="0" smtClean="0"/>
            <a:t> </a:t>
          </a:r>
          <a:r>
            <a:rPr lang="en-GB" sz="3200" kern="1200" dirty="0" err="1" smtClean="0"/>
            <a:t>animales</a:t>
          </a:r>
          <a:r>
            <a:rPr lang="en-GB" sz="3200" kern="1200" dirty="0" smtClean="0"/>
            <a:t>. Con 10 </a:t>
          </a:r>
          <a:r>
            <a:rPr lang="en-GB" sz="3200" kern="1200" dirty="0" err="1" smtClean="0"/>
            <a:t>años</a:t>
          </a:r>
          <a:r>
            <a:rPr lang="en-GB" sz="3200" kern="1200" dirty="0" smtClean="0"/>
            <a:t>, </a:t>
          </a:r>
          <a:r>
            <a:rPr lang="en-GB" sz="3200" kern="1200" dirty="0" err="1" smtClean="0"/>
            <a:t>mataba</a:t>
          </a:r>
          <a:r>
            <a:rPr lang="en-GB" sz="3200" kern="1200" dirty="0" smtClean="0"/>
            <a:t> </a:t>
          </a:r>
          <a:r>
            <a:rPr lang="en-GB" sz="3200" kern="1200" dirty="0" err="1" smtClean="0"/>
            <a:t>gatos.Mataba</a:t>
          </a:r>
          <a:r>
            <a:rPr lang="en-GB" sz="3200" kern="1200" dirty="0" smtClean="0"/>
            <a:t> y </a:t>
          </a:r>
          <a:r>
            <a:rPr lang="en-GB" sz="3200" kern="1200" dirty="0" err="1" smtClean="0"/>
            <a:t>descuartizaba</a:t>
          </a:r>
          <a:r>
            <a:rPr lang="en-GB" sz="3200" kern="1200" dirty="0" smtClean="0"/>
            <a:t> </a:t>
          </a:r>
          <a:r>
            <a:rPr lang="en-GB" sz="3200" kern="1200" dirty="0" err="1" smtClean="0"/>
            <a:t>conejos</a:t>
          </a:r>
          <a:r>
            <a:rPr lang="en-GB" sz="3200" kern="1200" dirty="0" smtClean="0"/>
            <a:t> </a:t>
          </a:r>
          <a:r>
            <a:rPr lang="en-GB" sz="3200" kern="1200" dirty="0" err="1" smtClean="0"/>
            <a:t>para</a:t>
          </a:r>
          <a:r>
            <a:rPr lang="en-GB" sz="3200" kern="1200" dirty="0" smtClean="0"/>
            <a:t> </a:t>
          </a:r>
          <a:r>
            <a:rPr lang="en-GB" sz="3200" kern="1200" dirty="0" err="1" smtClean="0"/>
            <a:t>comerlos</a:t>
          </a:r>
          <a:r>
            <a:rPr lang="en-GB" sz="3200" kern="1200" dirty="0" smtClean="0"/>
            <a:t> </a:t>
          </a:r>
          <a:r>
            <a:rPr lang="en-GB" sz="3200" kern="1200" dirty="0" err="1" smtClean="0"/>
            <a:t>crudos</a:t>
          </a:r>
          <a:r>
            <a:rPr lang="en-GB" sz="3200" kern="1200" dirty="0" smtClean="0"/>
            <a:t> </a:t>
          </a:r>
          <a:r>
            <a:rPr lang="en-GB" sz="3200" kern="1200" dirty="0" err="1" smtClean="0"/>
            <a:t>Preparaba</a:t>
          </a:r>
          <a:r>
            <a:rPr lang="en-GB" sz="3200" kern="1200" dirty="0" smtClean="0"/>
            <a:t> </a:t>
          </a:r>
          <a:r>
            <a:rPr lang="en-GB" sz="3200" kern="1200" dirty="0" err="1" smtClean="0"/>
            <a:t>brebajes</a:t>
          </a:r>
          <a:r>
            <a:rPr lang="en-GB" sz="3200" kern="1200" dirty="0" smtClean="0"/>
            <a:t>: </a:t>
          </a:r>
          <a:r>
            <a:rPr lang="en-GB" sz="3200" kern="1200" dirty="0" err="1" smtClean="0"/>
            <a:t>sangre</a:t>
          </a:r>
          <a:r>
            <a:rPr lang="en-GB" sz="3200" kern="1200" dirty="0" smtClean="0"/>
            <a:t> e </a:t>
          </a:r>
          <a:r>
            <a:rPr lang="en-GB" sz="3200" kern="1200" dirty="0" err="1" smtClean="0"/>
            <a:t>intestinos</a:t>
          </a:r>
          <a:r>
            <a:rPr lang="en-GB" sz="3200" kern="1200" dirty="0" smtClean="0"/>
            <a:t> de </a:t>
          </a:r>
          <a:r>
            <a:rPr lang="en-GB" sz="3200" kern="1200" dirty="0" err="1" smtClean="0"/>
            <a:t>conejo</a:t>
          </a:r>
          <a:r>
            <a:rPr lang="en-GB" sz="3200" kern="1200" dirty="0" smtClean="0"/>
            <a:t> (</a:t>
          </a:r>
          <a:r>
            <a:rPr lang="en-GB" sz="3200" kern="1200" dirty="0" err="1" smtClean="0"/>
            <a:t>evitar</a:t>
          </a:r>
          <a:r>
            <a:rPr lang="en-GB" sz="3200" kern="1200" dirty="0" smtClean="0"/>
            <a:t> </a:t>
          </a:r>
          <a:r>
            <a:rPr lang="en-GB" sz="3200" kern="1200" dirty="0" err="1" smtClean="0"/>
            <a:t>que</a:t>
          </a:r>
          <a:r>
            <a:rPr lang="en-GB" sz="3200" kern="1200" dirty="0" smtClean="0"/>
            <a:t> </a:t>
          </a:r>
          <a:r>
            <a:rPr lang="en-GB" sz="3200" kern="1200" dirty="0" err="1" smtClean="0"/>
            <a:t>su</a:t>
          </a:r>
          <a:r>
            <a:rPr lang="en-GB" sz="3200" kern="1200" dirty="0" smtClean="0"/>
            <a:t> </a:t>
          </a:r>
          <a:r>
            <a:rPr lang="en-GB" sz="3200" kern="1200" dirty="0" err="1" smtClean="0"/>
            <a:t>corazón</a:t>
          </a:r>
          <a:r>
            <a:rPr lang="en-GB" sz="3200" kern="1200" dirty="0" smtClean="0"/>
            <a:t> </a:t>
          </a:r>
          <a:r>
            <a:rPr lang="en-GB" sz="3200" kern="1200" dirty="0" err="1" smtClean="0"/>
            <a:t>encogiera</a:t>
          </a:r>
          <a:r>
            <a:rPr lang="en-GB" sz="3200" kern="1200" dirty="0" smtClean="0"/>
            <a:t>). Se </a:t>
          </a:r>
          <a:r>
            <a:rPr lang="en-GB" sz="3200" kern="1200" dirty="0" err="1" smtClean="0"/>
            <a:t>inyectó</a:t>
          </a:r>
          <a:r>
            <a:rPr lang="en-GB" sz="3200" kern="1200" dirty="0" smtClean="0"/>
            <a:t> </a:t>
          </a:r>
          <a:r>
            <a:rPr lang="en-GB" sz="3200" kern="1200" dirty="0" err="1" smtClean="0"/>
            <a:t>sangre</a:t>
          </a:r>
          <a:r>
            <a:rPr lang="en-GB" sz="3200" kern="1200" dirty="0" smtClean="0"/>
            <a:t> de </a:t>
          </a:r>
          <a:r>
            <a:rPr lang="en-GB" sz="3200" kern="1200" dirty="0" err="1" smtClean="0"/>
            <a:t>conejo</a:t>
          </a:r>
          <a:endParaRPr lang="es-ES" sz="3200" kern="1200" dirty="0"/>
        </a:p>
      </dsp:txBody>
      <dsp:txXfrm>
        <a:off x="2096617" y="0"/>
        <a:ext cx="6134599" cy="4503737"/>
      </dsp:txXfrm>
    </dsp:sp>
    <dsp:sp modelId="{176006E0-34D5-49DD-99F7-FB3C77911C99}">
      <dsp:nvSpPr>
        <dsp:cNvPr id="0" name=""/>
        <dsp:cNvSpPr/>
      </dsp:nvSpPr>
      <dsp:spPr>
        <a:xfrm>
          <a:off x="357196" y="276205"/>
          <a:ext cx="1646243" cy="1808196"/>
        </a:xfrm>
        <a:prstGeom prst="roundRect">
          <a:avLst>
            <a:gd name="adj" fmla="val 10000"/>
          </a:avLst>
        </a:prstGeom>
        <a:blipFill rotWithShape="0">
          <a:blip xmlns:r="http://schemas.openxmlformats.org/officeDocument/2006/relationships" r:embed="rId1"/>
          <a:stretch>
            <a:fillRect/>
          </a:stretch>
        </a:blipFill>
        <a:ln w="9525"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4B251B6-899E-4B4E-A1C3-6394503082A1}">
      <dsp:nvSpPr>
        <dsp:cNvPr id="0" name=""/>
        <dsp:cNvSpPr/>
      </dsp:nvSpPr>
      <dsp:spPr>
        <a:xfrm>
          <a:off x="0" y="0"/>
          <a:ext cx="9335481" cy="4496819"/>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4310" tIns="194310" rIns="194310" bIns="194310" numCol="1" spcCol="1270" anchor="t" anchorCtr="0">
          <a:noAutofit/>
        </a:bodyPr>
        <a:lstStyle/>
        <a:p>
          <a:pPr lvl="0" algn="l" defTabSz="2266950">
            <a:lnSpc>
              <a:spcPct val="90000"/>
            </a:lnSpc>
            <a:spcBef>
              <a:spcPct val="0"/>
            </a:spcBef>
            <a:spcAft>
              <a:spcPct val="35000"/>
            </a:spcAft>
          </a:pPr>
          <a:r>
            <a:rPr lang="es-ES" sz="5100" kern="1200" dirty="0" err="1" smtClean="0"/>
            <a:t>Theodor</a:t>
          </a:r>
          <a:r>
            <a:rPr lang="es-ES" sz="5100" kern="1200" dirty="0" smtClean="0"/>
            <a:t> Robert </a:t>
          </a:r>
          <a:r>
            <a:rPr lang="es-ES" sz="5100" kern="1200" dirty="0" err="1" smtClean="0"/>
            <a:t>Bundy</a:t>
          </a:r>
          <a:endParaRPr lang="es-ES" sz="5100" kern="1200" dirty="0"/>
        </a:p>
        <a:p>
          <a:pPr marL="285750" lvl="1" indent="-285750" algn="l" defTabSz="1778000">
            <a:lnSpc>
              <a:spcPct val="90000"/>
            </a:lnSpc>
            <a:spcBef>
              <a:spcPct val="0"/>
            </a:spcBef>
            <a:spcAft>
              <a:spcPct val="15000"/>
            </a:spcAft>
            <a:buChar char="••"/>
          </a:pPr>
          <a:r>
            <a:rPr lang="es-ES" sz="4000" kern="1200" dirty="0" smtClean="0"/>
            <a:t>Condenado por dos asesinatos (sospechoso de más de 40). De niño veía a su padre torturar animales. Él empezó a imitarle.</a:t>
          </a:r>
          <a:endParaRPr lang="es-ES" sz="4000" kern="1200" dirty="0"/>
        </a:p>
      </dsp:txBody>
      <dsp:txXfrm>
        <a:off x="2316778" y="0"/>
        <a:ext cx="7018702" cy="4496819"/>
      </dsp:txXfrm>
    </dsp:sp>
    <dsp:sp modelId="{CF8F58A5-3B57-4346-A36E-945B7E12406D}">
      <dsp:nvSpPr>
        <dsp:cNvPr id="0" name=""/>
        <dsp:cNvSpPr/>
      </dsp:nvSpPr>
      <dsp:spPr>
        <a:xfrm>
          <a:off x="449681" y="858244"/>
          <a:ext cx="1867096" cy="2780329"/>
        </a:xfrm>
        <a:prstGeom prst="roundRect">
          <a:avLst>
            <a:gd name="adj" fmla="val 10000"/>
          </a:avLst>
        </a:prstGeom>
        <a:blipFill rotWithShape="0">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1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15">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16">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wrap="square"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wrap="square"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400" cy="3600450"/>
          </a:xfrm>
          <a:prstGeom prst="rect">
            <a:avLst/>
          </a:prstGeom>
          <a:noFill/>
          <a:ln>
            <a:noFill/>
          </a:ln>
        </p:spPr>
        <p:txBody>
          <a:bodyPr wrap="square" lIns="91425" tIns="91425" rIns="91425" bIns="91425" anchor="t" anchorCtr="0"/>
          <a:lstStyle>
            <a:lvl1pPr marL="0" marR="0" lvl="0" indent="0" algn="l" rtl="0">
              <a:spcBef>
                <a:spcPts val="0"/>
              </a:spcBef>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wrap="square"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b="0" i="0" u="none" strike="noStrike" cap="none">
                <a:solidFill>
                  <a:schemeClr val="dk1"/>
                </a:solidFill>
                <a:latin typeface="Calibri"/>
                <a:ea typeface="Calibri"/>
                <a:cs typeface="Calibri"/>
                <a:sym typeface="Calibri"/>
              </a:rPr>
              <a:pPr marL="0" marR="0" lvl="0" indent="0" algn="r" rtl="0">
                <a:spcBef>
                  <a:spcPts val="0"/>
                </a:spcBef>
                <a:buSzPct val="25000"/>
                <a:buNone/>
              </a:pPr>
              <a:t>‹Nº›</a:t>
            </a:fld>
            <a:endParaRPr lang="es-E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7" name="Shape 17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8" name="Shape 17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b="0" i="0" u="none" strike="noStrike" cap="none">
                <a:solidFill>
                  <a:schemeClr val="dk1"/>
                </a:solidFill>
                <a:latin typeface="Calibri"/>
                <a:ea typeface="Calibri"/>
                <a:cs typeface="Calibri"/>
                <a:sym typeface="Calibri"/>
              </a:rPr>
              <a:pPr marL="0" marR="0" lvl="0" indent="0" algn="r" rtl="0">
                <a:spcBef>
                  <a:spcPts val="0"/>
                </a:spcBef>
                <a:buSzPct val="25000"/>
                <a:buNone/>
              </a:pPr>
              <a:t>1</a:t>
            </a:fld>
            <a:endParaRPr lang="es-E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1" name="Shape 281"/>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82" name="Shape 282"/>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10</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9" name="Shape 289"/>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90" name="Shape 290"/>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11</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7" name="Shape 23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38" name="Shape 23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12</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2" name="Shape 332"/>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33" name="Shape 333"/>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13</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9" name="Shape 339"/>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40" name="Shape 340"/>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14</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46" name="Shape 34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47" name="Shape 347"/>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15</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53" name="Shape 353"/>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s-ES" sz="1200" b="0" i="0" u="none" strike="noStrike" cap="none">
                <a:solidFill>
                  <a:schemeClr val="dk1"/>
                </a:solidFill>
                <a:latin typeface="Calibri"/>
                <a:ea typeface="Calibri"/>
                <a:cs typeface="Calibri"/>
                <a:sym typeface="Calibri"/>
              </a:rPr>
              <a:t>blue nylon bag with a kitchen knife, a razor blade, three large garbage bags, a hypodermic needle and a mask.</a:t>
            </a:r>
          </a:p>
        </p:txBody>
      </p:sp>
      <p:sp>
        <p:nvSpPr>
          <p:cNvPr id="354" name="Shape 354"/>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16</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60" name="Shape 360"/>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s-ES" sz="1200" b="0" i="0" u="none" strike="noStrike" cap="none">
                <a:solidFill>
                  <a:schemeClr val="dk1"/>
                </a:solidFill>
                <a:latin typeface="Calibri"/>
                <a:ea typeface="Calibri"/>
                <a:cs typeface="Calibri"/>
                <a:sym typeface="Calibri"/>
              </a:rPr>
              <a:t>sexual sadist and narcissist with an anti-social personality disorder and sociopathic tendencies.</a:t>
            </a:r>
          </a:p>
        </p:txBody>
      </p:sp>
      <p:sp>
        <p:nvSpPr>
          <p:cNvPr id="361" name="Shape 361"/>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17</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8" name="Shape 36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69" name="Shape 36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18</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6" name="Shape 37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77" name="Shape 377"/>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19</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4" name="Shape 19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s-ES" sz="1200" b="0" i="0" u="none" strike="noStrike" kern="1200" cap="none" dirty="0" smtClean="0">
                <a:solidFill>
                  <a:schemeClr val="dk1"/>
                </a:solidFill>
                <a:latin typeface="Calibri"/>
                <a:ea typeface="Calibri"/>
                <a:cs typeface="Calibri"/>
                <a:sym typeface="Calibri"/>
              </a:rPr>
              <a:t>Xavier </a:t>
            </a:r>
            <a:r>
              <a:rPr lang="es-ES" sz="1200" b="0" i="0" u="none" strike="noStrike" kern="1200" cap="none" dirty="0" err="1" smtClean="0">
                <a:solidFill>
                  <a:schemeClr val="dk1"/>
                </a:solidFill>
                <a:latin typeface="Calibri"/>
                <a:ea typeface="Calibri"/>
                <a:cs typeface="Calibri"/>
                <a:sym typeface="Calibri"/>
              </a:rPr>
              <a:t>Ribes</a:t>
            </a:r>
            <a:r>
              <a:rPr lang="es-ES" sz="1200" b="0" i="0" u="none" strike="noStrike" kern="1200" cap="none" dirty="0" smtClean="0">
                <a:solidFill>
                  <a:schemeClr val="dk1"/>
                </a:solidFill>
                <a:latin typeface="Calibri"/>
                <a:ea typeface="Calibri"/>
                <a:cs typeface="Calibri"/>
                <a:sym typeface="Calibri"/>
              </a:rPr>
              <a:t> i David Iglesias </a:t>
            </a:r>
            <a:endParaRPr sz="1200" b="0" i="0" u="none" strike="noStrike" cap="none" dirty="0">
              <a:solidFill>
                <a:schemeClr val="dk1"/>
              </a:solidFill>
              <a:latin typeface="Calibri"/>
              <a:ea typeface="Calibri"/>
              <a:cs typeface="Calibri"/>
              <a:sym typeface="Calibri"/>
            </a:endParaRPr>
          </a:p>
        </p:txBody>
      </p:sp>
      <p:sp>
        <p:nvSpPr>
          <p:cNvPr id="195" name="Shape 19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b="0" i="0" u="none" strike="noStrike" cap="none">
                <a:solidFill>
                  <a:schemeClr val="dk1"/>
                </a:solidFill>
                <a:latin typeface="Calibri"/>
                <a:ea typeface="Calibri"/>
                <a:cs typeface="Calibri"/>
                <a:sym typeface="Calibri"/>
              </a:rPr>
              <a:pPr marL="0" marR="0" lvl="0" indent="0" algn="r" rtl="0">
                <a:spcBef>
                  <a:spcPts val="0"/>
                </a:spcBef>
                <a:buSzPct val="25000"/>
                <a:buNone/>
              </a:pPr>
              <a:t>2</a:t>
            </a:fld>
            <a:endParaRPr lang="es-E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83" name="Shape 383"/>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84" name="Shape 384"/>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Times New Roman"/>
                <a:ea typeface="Times New Roman"/>
                <a:cs typeface="Times New Roman"/>
                <a:sym typeface="Times New Roman"/>
              </a:rPr>
              <a:pPr marL="0" marR="0" lvl="0" indent="0" algn="r" rtl="0">
                <a:spcBef>
                  <a:spcPts val="0"/>
                </a:spcBef>
                <a:buSzPct val="25000"/>
                <a:buNone/>
              </a:pPr>
              <a:t>20</a:t>
            </a:fld>
            <a:endParaRPr lang="es-ES"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2" name="Shape 392"/>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93" name="Shape 393"/>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21</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0" name="Shape 400"/>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01" name="Shape 401"/>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22</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8" name="Shape 40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09" name="Shape 40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23</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8" name="Shape 41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19" name="Shape 41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24</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6" name="Shape 42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27" name="Shape 427"/>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25</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Shape 4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3" name="Shape 433"/>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lnSpc>
                <a:spcPct val="80000"/>
              </a:lnSpc>
              <a:spcBef>
                <a:spcPts val="0"/>
              </a:spcBef>
              <a:buSzPct val="25000"/>
              <a:buNone/>
            </a:pPr>
            <a:r>
              <a:rPr lang="es-ES" sz="850" b="0" i="0" u="none" strike="noStrike" cap="none">
                <a:solidFill>
                  <a:schemeClr val="dk1"/>
                </a:solidFill>
                <a:latin typeface="Bookman Old Style"/>
                <a:ea typeface="Bookman Old Style"/>
                <a:cs typeface="Bookman Old Style"/>
                <a:sym typeface="Bookman Old Style"/>
              </a:rPr>
              <a:t>A 1997 study conducted by Northeastern University and the Massachusetts Society for the Prevention of Cruelty to Animals found that over a 20 year period, a group of 153 animal abusers were five times more likely to commit violent crimes, four times more likely to commit property crimes, and three times more likely to have drug or disorderly conduct offenses than a matched group of 153 non-animal abusers.</a:t>
            </a:r>
            <a:r>
              <a:rPr lang="es-ES" sz="1020" b="0" i="0" u="none" strike="noStrike" cap="none">
                <a:solidFill>
                  <a:schemeClr val="dk1"/>
                </a:solidFill>
                <a:latin typeface="Courier New"/>
                <a:ea typeface="Courier New"/>
                <a:cs typeface="Courier New"/>
                <a:sym typeface="Courier New"/>
              </a:rPr>
              <a:t> </a:t>
            </a:r>
          </a:p>
          <a:p>
            <a:pPr marL="0" marR="0" lvl="0" indent="0" algn="l" rtl="0">
              <a:lnSpc>
                <a:spcPct val="80000"/>
              </a:lnSpc>
              <a:spcBef>
                <a:spcPts val="0"/>
              </a:spcBef>
              <a:buSzPct val="25000"/>
              <a:buNone/>
            </a:pPr>
            <a:r>
              <a:rPr lang="es-ES" sz="1020" b="0" i="0" u="none" strike="noStrike" cap="none">
                <a:solidFill>
                  <a:schemeClr val="dk1"/>
                </a:solidFill>
                <a:latin typeface="Courier New"/>
                <a:ea typeface="Courier New"/>
                <a:cs typeface="Courier New"/>
                <a:sym typeface="Courier New"/>
              </a:rPr>
              <a:t>In a study of men imprisoned for violent crimes versus a group of non-incarcerated, nonviolent individuals, 25% of the violent criminals reported "substantial cruelty" towards animals in their childhood, while none of the non-incarcerated men reported a history of animal cruelty. </a:t>
            </a:r>
          </a:p>
          <a:p>
            <a:pPr marL="0" marR="0" lvl="0" indent="0" algn="l" rtl="0">
              <a:lnSpc>
                <a:spcPct val="80000"/>
              </a:lnSpc>
              <a:spcBef>
                <a:spcPts val="0"/>
              </a:spcBef>
              <a:buSzPct val="25000"/>
              <a:buNone/>
            </a:pPr>
            <a:r>
              <a:rPr lang="es-ES" sz="1020" b="0" i="0" u="none" strike="noStrike" cap="none">
                <a:solidFill>
                  <a:schemeClr val="dk1"/>
                </a:solidFill>
                <a:latin typeface="Courier New"/>
                <a:ea typeface="Courier New"/>
                <a:cs typeface="Courier New"/>
                <a:sym typeface="Courier New"/>
              </a:rPr>
              <a:t>In a similar study of assaultive women offenders, 36% reported a history of animal abuse compared to none of the non-assaultive women. </a:t>
            </a:r>
          </a:p>
          <a:p>
            <a:pPr marL="0" marR="0" lvl="0" indent="0" algn="l" rtl="0">
              <a:lnSpc>
                <a:spcPct val="80000"/>
              </a:lnSpc>
              <a:spcBef>
                <a:spcPts val="0"/>
              </a:spcBef>
              <a:buSzPct val="25000"/>
              <a:buNone/>
            </a:pPr>
            <a:r>
              <a:rPr lang="es-ES" sz="1020" b="0" i="0" u="none" strike="noStrike" cap="none">
                <a:solidFill>
                  <a:schemeClr val="dk1"/>
                </a:solidFill>
                <a:latin typeface="Courier New"/>
                <a:ea typeface="Courier New"/>
                <a:cs typeface="Courier New"/>
                <a:sym typeface="Courier New"/>
              </a:rPr>
              <a:t>In a study of 53 families being treated for incidents of child abuse, 60% also abused animals. In two-thirds of the cases, it was the abusive parent who had killed or injured the animals to control a child. In one-third, the children had abused the animals, using them as scapegoats for their anger. </a:t>
            </a:r>
          </a:p>
          <a:p>
            <a:pPr marL="0" marR="0" lvl="0" indent="0" algn="l" rtl="0">
              <a:lnSpc>
                <a:spcPct val="80000"/>
              </a:lnSpc>
              <a:spcBef>
                <a:spcPts val="0"/>
              </a:spcBef>
              <a:buSzPct val="25000"/>
              <a:buNone/>
            </a:pPr>
            <a:r>
              <a:rPr lang="es-ES" sz="1020" b="0" i="0" u="none" strike="noStrike" cap="none">
                <a:solidFill>
                  <a:schemeClr val="dk1"/>
                </a:solidFill>
                <a:latin typeface="Courier New"/>
                <a:ea typeface="Courier New"/>
                <a:cs typeface="Courier New"/>
                <a:sym typeface="Courier New"/>
              </a:rPr>
              <a:t>In a study of 28 incarcerated sexual-homicide perpetrators (all men), researchers found that 36% had abused animals in their childhood and 46% in adolescence. </a:t>
            </a:r>
          </a:p>
          <a:p>
            <a:pPr marL="0" marR="0" lvl="0" indent="0" algn="l" rtl="0">
              <a:lnSpc>
                <a:spcPct val="80000"/>
              </a:lnSpc>
              <a:spcBef>
                <a:spcPts val="0"/>
              </a:spcBef>
              <a:buSzPct val="25000"/>
              <a:buNone/>
            </a:pPr>
            <a:r>
              <a:rPr lang="es-ES" sz="1020" b="0" i="0" u="none" strike="noStrike" cap="none">
                <a:solidFill>
                  <a:schemeClr val="dk1"/>
                </a:solidFill>
                <a:latin typeface="Courier New"/>
                <a:ea typeface="Courier New"/>
                <a:cs typeface="Courier New"/>
                <a:sym typeface="Courier New"/>
              </a:rPr>
              <a:t>In a study using a sample of 64 men, 48% of convicted rapists and 30% of convicted child molesters reported cruelty to animals during their childhood or adolescence. </a:t>
            </a:r>
          </a:p>
          <a:p>
            <a:pPr marL="0" marR="0" lvl="0" indent="0" algn="l" rtl="0">
              <a:lnSpc>
                <a:spcPct val="80000"/>
              </a:lnSpc>
              <a:spcBef>
                <a:spcPts val="0"/>
              </a:spcBef>
              <a:buSzPct val="25000"/>
              <a:buNone/>
            </a:pPr>
            <a:r>
              <a:rPr lang="es-ES" sz="1020" b="0" i="0" u="none" strike="noStrike" cap="none">
                <a:solidFill>
                  <a:schemeClr val="dk1"/>
                </a:solidFill>
                <a:latin typeface="Courier New"/>
                <a:ea typeface="Courier New"/>
                <a:cs typeface="Courier New"/>
                <a:sym typeface="Courier New"/>
              </a:rPr>
              <a:t> </a:t>
            </a:r>
          </a:p>
          <a:p>
            <a:pPr marL="0" marR="0" lvl="0" indent="0" algn="l" rtl="0">
              <a:lnSpc>
                <a:spcPct val="80000"/>
              </a:lnSpc>
              <a:spcBef>
                <a:spcPts val="0"/>
              </a:spcBef>
              <a:buSzPct val="25000"/>
              <a:buNone/>
            </a:pPr>
            <a:r>
              <a:rPr lang="es-ES" sz="1020" b="0" i="0" u="none" strike="noStrike" cap="none">
                <a:solidFill>
                  <a:schemeClr val="dk1"/>
                </a:solidFill>
                <a:latin typeface="Calibri"/>
                <a:ea typeface="Calibri"/>
                <a:cs typeface="Calibri"/>
                <a:sym typeface="Calibri"/>
              </a:rPr>
              <a:t>En estudios comparativos se ha visto una mayor incidencia de antecedentes de abuso a animales siendo niños en presidiarios por crimen violento respecto a un grupo de hombres no violentos no encarcelados (Kellert &amp; Felthous, 1985, entre otros trabajos). Se encontraron también antecedentes de crueldad con animales en exhibicionistas (30%), acosadores sexuales (36%), acosadores sexuales encarcelados (46%), violadores convictos (48%) y asesinos adultos (58%) (Ascione, 1993</a:t>
            </a:r>
          </a:p>
        </p:txBody>
      </p:sp>
      <p:sp>
        <p:nvSpPr>
          <p:cNvPr id="434" name="Shape 434"/>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Times New Roman"/>
                <a:ea typeface="Times New Roman"/>
                <a:cs typeface="Times New Roman"/>
                <a:sym typeface="Times New Roman"/>
              </a:rPr>
              <a:pPr marL="0" marR="0" lvl="0" indent="0" algn="r" rtl="0">
                <a:spcBef>
                  <a:spcPts val="0"/>
                </a:spcBef>
                <a:buSzPct val="25000"/>
                <a:buNone/>
              </a:pPr>
              <a:t>26</a:t>
            </a:fld>
            <a:endParaRPr lang="es-ES"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9" name="Shape 439"/>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40" name="Shape 440"/>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Times New Roman"/>
                <a:ea typeface="Times New Roman"/>
                <a:cs typeface="Times New Roman"/>
                <a:sym typeface="Times New Roman"/>
              </a:rPr>
              <a:pPr marL="0" marR="0" lvl="0" indent="0" algn="r" rtl="0">
                <a:spcBef>
                  <a:spcPts val="0"/>
                </a:spcBef>
                <a:buSzPct val="25000"/>
                <a:buNone/>
              </a:pPr>
              <a:t>27</a:t>
            </a:fld>
            <a:endParaRPr lang="es-ES"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45" name="Shape 445"/>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46" name="Shape 446"/>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Times New Roman"/>
                <a:ea typeface="Times New Roman"/>
                <a:cs typeface="Times New Roman"/>
                <a:sym typeface="Times New Roman"/>
              </a:rPr>
              <a:pPr marL="0" marR="0" lvl="0" indent="0" algn="r" rtl="0">
                <a:spcBef>
                  <a:spcPts val="0"/>
                </a:spcBef>
                <a:buSzPct val="25000"/>
                <a:buNone/>
              </a:pPr>
              <a:t>28</a:t>
            </a:fld>
            <a:endParaRPr lang="es-ES"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1" name="Shape 451"/>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52" name="Shape 452"/>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29</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2" name="Shape 202"/>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03" name="Shape 203"/>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b="0" i="0" u="none" strike="noStrike" cap="none">
                <a:solidFill>
                  <a:schemeClr val="dk1"/>
                </a:solidFill>
                <a:latin typeface="Calibri"/>
                <a:ea typeface="Calibri"/>
                <a:cs typeface="Calibri"/>
                <a:sym typeface="Calibri"/>
              </a:rPr>
              <a:pPr marL="0" marR="0" lvl="0" indent="0" algn="r" rtl="0">
                <a:spcBef>
                  <a:spcPts val="0"/>
                </a:spcBef>
                <a:buSzPct val="25000"/>
                <a:buNone/>
              </a:pPr>
              <a:t>3</a:t>
            </a:fld>
            <a:endParaRPr lang="es-E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3" name="Shape 463"/>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64" name="Shape 464"/>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30</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2" name="Shape 472"/>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73" name="Shape 473"/>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31</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9" name="Shape 479"/>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80" name="Shape 480"/>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32</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7" name="Shape 48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88" name="Shape 48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33</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02" name="Shape 502"/>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s-ES" sz="1200" b="0" i="0" u="none" strike="noStrike" cap="none">
                <a:solidFill>
                  <a:schemeClr val="lt1"/>
                </a:solidFill>
                <a:latin typeface="SimSun"/>
                <a:ea typeface="SimSun"/>
                <a:cs typeface="SimSun"/>
                <a:sym typeface="SimSun"/>
              </a:rPr>
              <a:t>89% violent crimes in batterers of animals as the cause of their prosecution </a:t>
            </a:r>
          </a:p>
        </p:txBody>
      </p:sp>
      <p:sp>
        <p:nvSpPr>
          <p:cNvPr id="503" name="Shape 503"/>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Times New Roman"/>
                <a:ea typeface="Times New Roman"/>
                <a:cs typeface="Times New Roman"/>
                <a:sym typeface="Times New Roman"/>
              </a:rPr>
              <a:pPr marL="0" marR="0" lvl="0" indent="0" algn="r" rtl="0">
                <a:spcBef>
                  <a:spcPts val="0"/>
                </a:spcBef>
                <a:buSzPct val="25000"/>
                <a:buNone/>
              </a:pPr>
              <a:t>34</a:t>
            </a:fld>
            <a:endParaRPr lang="es-ES"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Shape 5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09" name="Shape 509"/>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10" name="Shape 510"/>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Times New Roman"/>
                <a:ea typeface="Times New Roman"/>
                <a:cs typeface="Times New Roman"/>
                <a:sym typeface="Times New Roman"/>
              </a:rPr>
              <a:pPr marL="0" marR="0" lvl="0" indent="0" algn="r" rtl="0">
                <a:spcBef>
                  <a:spcPts val="0"/>
                </a:spcBef>
                <a:buSzPct val="25000"/>
                <a:buNone/>
              </a:pPr>
              <a:t>35</a:t>
            </a:fld>
            <a:endParaRPr lang="es-ES"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1F658655-91AB-430C-8C03-1605045B3606}" type="slidenum">
              <a:rPr lang="es-ES" altLang="es-ES" smtClean="0"/>
              <a:pPr>
                <a:spcBef>
                  <a:spcPct val="0"/>
                </a:spcBef>
              </a:pPr>
              <a:t>37</a:t>
            </a:fld>
            <a:endParaRPr lang="es-ES" altLang="es-E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s-ES_tradnl" altLang="es-ES" smtClean="0">
                <a:cs typeface="Arial" panose="020B0604020202020204" pitchFamily="34" charset="0"/>
              </a:rPr>
              <a:t>La observación de que el abuso a animales está relacionado con la violencia social está comprobado por pruebas científicas. Los investigadores han visto que el abuso a animales en la niñez/adolescencia a menudo precede a crímenes violentos. La mayoría de los asesinos en serie como Jeffrey Dahmer o Albert de Salvo cometían atroces torturas a animales. Algunos criminales aseguran que dañar animales aumenta su hostilidad o es una manera de impresionar a otros con su “dureza”.</a:t>
            </a:r>
            <a:endParaRPr lang="es-ES" altLang="es-ES" smtClean="0">
              <a:cs typeface="Arial" panose="020B0604020202020204" pitchFamily="34" charset="0"/>
            </a:endParaRPr>
          </a:p>
        </p:txBody>
      </p:sp>
    </p:spTree>
    <p:extLst>
      <p:ext uri="{BB962C8B-B14F-4D97-AF65-F5344CB8AC3E}">
        <p14:creationId xmlns:p14="http://schemas.microsoft.com/office/powerpoint/2010/main" xmlns="" val="7968855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8598F26D-FA9F-4BEA-A062-72DFE4BD3CCD}" type="slidenum">
              <a:rPr lang="es-ES" altLang="es-ES" smtClean="0"/>
              <a:pPr>
                <a:spcBef>
                  <a:spcPct val="0"/>
                </a:spcBef>
              </a:pPr>
              <a:t>38</a:t>
            </a:fld>
            <a:endParaRPr lang="es-ES" altLang="es-E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50000"/>
              </a:spcBef>
            </a:pPr>
            <a:r>
              <a:rPr lang="en-US" altLang="es-ES" sz="2400" smtClean="0">
                <a:cs typeface="Times New Roman" panose="02020603050405020304" pitchFamily="18" charset="0"/>
              </a:rPr>
              <a:t>Antes de15 or 20 from Salt Lake City animal shelters over the next 13 months, using them as surrogates for children. “It was so stimulating,” he later told Detective Don Bell (quoted in the </a:t>
            </a:r>
            <a:r>
              <a:rPr lang="en-US" altLang="es-ES" sz="2400" i="1" smtClean="0">
                <a:cs typeface="Times New Roman" panose="02020603050405020304" pitchFamily="18" charset="0"/>
              </a:rPr>
              <a:t>Deseret News</a:t>
            </a:r>
            <a:r>
              <a:rPr lang="en-US" altLang="es-ES" sz="2400" smtClean="0">
                <a:cs typeface="Times New Roman" panose="02020603050405020304" pitchFamily="18" charset="0"/>
              </a:rPr>
              <a:t>). “A puppy whines just like Alonzo did. I would get frustrated at the whining. I would hit them with hammers or drown them or strangle them.”</a:t>
            </a:r>
            <a:endParaRPr lang="es-ES" altLang="es-ES" sz="2400" smtClean="0">
              <a:cs typeface="Times New Roman" panose="02020603050405020304" pitchFamily="18" charset="0"/>
            </a:endParaRPr>
          </a:p>
          <a:p>
            <a:pPr eaLnBrk="1" hangingPunct="1">
              <a:spcBef>
                <a:spcPct val="50000"/>
              </a:spcBef>
            </a:pPr>
            <a:endParaRPr lang="es-ES" altLang="es-ES" sz="2400" smtClean="0">
              <a:cs typeface="Arial" panose="020B0604020202020204" pitchFamily="34" charset="0"/>
            </a:endParaRPr>
          </a:p>
          <a:p>
            <a:pPr eaLnBrk="1" hangingPunct="1"/>
            <a:endParaRPr lang="es-ES" altLang="es-ES" smtClean="0">
              <a:cs typeface="Arial" panose="020B0604020202020204" pitchFamily="34" charset="0"/>
            </a:endParaRPr>
          </a:p>
        </p:txBody>
      </p:sp>
    </p:spTree>
    <p:extLst>
      <p:ext uri="{BB962C8B-B14F-4D97-AF65-F5344CB8AC3E}">
        <p14:creationId xmlns:p14="http://schemas.microsoft.com/office/powerpoint/2010/main" xmlns="" val="24347492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17AA9CD1-98CD-4CBC-BC2E-80B7ABB9AFD4}" type="slidenum">
              <a:rPr lang="es-ES" altLang="es-ES" smtClean="0"/>
              <a:pPr>
                <a:spcBef>
                  <a:spcPct val="0"/>
                </a:spcBef>
              </a:pPr>
              <a:t>39</a:t>
            </a:fld>
            <a:endParaRPr lang="es-ES" altLang="es-E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pPr>
            <a:r>
              <a:rPr lang="en-GB" altLang="es-ES" smtClean="0">
                <a:cs typeface="Times New Roman" panose="02020603050405020304" pitchFamily="18" charset="0"/>
              </a:rPr>
              <a:t>Born May 23, 1950, he liked to set fires as a child and to torment animals. </a:t>
            </a:r>
            <a:r>
              <a:rPr lang="en-GB" altLang="es-ES" smtClean="0">
                <a:solidFill>
                  <a:srgbClr val="000000"/>
                </a:solidFill>
                <a:cs typeface="Times New Roman" panose="02020603050405020304" pitchFamily="18" charset="0"/>
              </a:rPr>
              <a:t>By the time Richard was ten, he was killing cats. As a teenager, he drank and smoked dope, getting into trouble several times but showing no shame over it</a:t>
            </a:r>
            <a:endParaRPr lang="es-ES" altLang="es-ES" smtClean="0">
              <a:solidFill>
                <a:srgbClr val="000000"/>
              </a:solidFill>
              <a:cs typeface="Times New Roman" panose="02020603050405020304" pitchFamily="18" charset="0"/>
            </a:endParaRPr>
          </a:p>
          <a:p>
            <a:pPr eaLnBrk="1" hangingPunct="1">
              <a:lnSpc>
                <a:spcPct val="90000"/>
              </a:lnSpc>
            </a:pPr>
            <a:r>
              <a:rPr lang="en-GB" altLang="es-ES" smtClean="0">
                <a:cs typeface="Times New Roman" panose="02020603050405020304" pitchFamily="18" charset="0"/>
              </a:rPr>
              <a:t>He was preoccupied with any sign that something was wrong with him, which held true throughout his adult life, and he once entered an emergency room looking for the person who had stolen his pulmonary artery. He also complained that the bones were coming out through the back of his head, that his stomach was backwards, and that his heart often stopped beating. Another psychiatrist diagnosed him as a paranoid schizophrenic, but thought he might actually be suffering from a drug-induced toxic psychosis. </a:t>
            </a:r>
            <a:r>
              <a:rPr lang="en-GB" altLang="es-ES" smtClean="0">
                <a:solidFill>
                  <a:srgbClr val="000000"/>
                </a:solidFill>
                <a:cs typeface="Times New Roman" panose="02020603050405020304" pitchFamily="18" charset="0"/>
              </a:rPr>
              <a:t>Chase soon began to kill and disembowel rabbits that he either caught or bought, and to eat their entrails raw. Sometimes he would put the intestines with the animal’s blood into a blender, liquefy them, and drink this concoction in an effort to keep his heart from shrinking to the point of disappearing from his body. He once injected rabbit blood into his veins and got very ill. He believed this rabbit had ingested battery acid that had seeped into his stomach, but in fact he had a bad case of blood poisoning.</a:t>
            </a:r>
            <a:endParaRPr lang="es-ES" altLang="es-ES" smtClean="0">
              <a:solidFill>
                <a:srgbClr val="000000"/>
              </a:solidFill>
              <a:cs typeface="Times New Roman" panose="02020603050405020304" pitchFamily="18" charset="0"/>
            </a:endParaRPr>
          </a:p>
          <a:p>
            <a:pPr eaLnBrk="1" hangingPunct="1">
              <a:lnSpc>
                <a:spcPct val="90000"/>
              </a:lnSpc>
            </a:pPr>
            <a:r>
              <a:rPr lang="en-GB" altLang="es-ES" smtClean="0">
                <a:cs typeface="Times New Roman" panose="02020603050405020304" pitchFamily="18" charset="0"/>
              </a:rPr>
              <a:t>Chase moved into another apartment and began to catch and torture cats, dogs, and rabbits. He killed them to drink their blood. Sometimes he stole neighborhood pets, and he once even called a family whose dog was missing to tell them what he had done to the animal. He bought guns and started to practice with them.</a:t>
            </a:r>
            <a:r>
              <a:rPr lang="es-ES" altLang="es-ES" smtClean="0">
                <a:cs typeface="Arial" panose="020B0604020202020204" pitchFamily="34" charset="0"/>
              </a:rPr>
              <a:t>  </a:t>
            </a:r>
          </a:p>
        </p:txBody>
      </p:sp>
    </p:spTree>
    <p:extLst>
      <p:ext uri="{BB962C8B-B14F-4D97-AF65-F5344CB8AC3E}">
        <p14:creationId xmlns:p14="http://schemas.microsoft.com/office/powerpoint/2010/main" xmlns="" val="31985976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1 Marcador de imagen de diapositiva"/>
          <p:cNvSpPr>
            <a:spLocks noGrp="1" noRot="1" noChangeAspect="1" noTextEdit="1"/>
          </p:cNvSpPr>
          <p:nvPr>
            <p:ph type="sldImg"/>
          </p:nvPr>
        </p:nvSpPr>
        <p:spPr>
          <a:ln/>
        </p:spPr>
      </p:sp>
      <p:sp>
        <p:nvSpPr>
          <p:cNvPr id="131075" name="2 Marcador de notas"/>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ca-ES" altLang="es-ES" smtClean="0">
              <a:cs typeface="Arial" panose="020B0604020202020204" pitchFamily="34" charset="0"/>
            </a:endParaRPr>
          </a:p>
        </p:txBody>
      </p:sp>
      <p:sp>
        <p:nvSpPr>
          <p:cNvPr id="131076" name="3 Marcador de número de diapositiva"/>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9E6C2CF6-CF99-471C-BF38-A619C39F190D}" type="slidenum">
              <a:rPr lang="es-ES" altLang="es-ES" smtClean="0"/>
              <a:pPr>
                <a:spcBef>
                  <a:spcPct val="0"/>
                </a:spcBef>
              </a:pPr>
              <a:t>40</a:t>
            </a:fld>
            <a:endParaRPr lang="es-ES" altLang="es-ES" smtClean="0"/>
          </a:p>
        </p:txBody>
      </p:sp>
    </p:spTree>
    <p:extLst>
      <p:ext uri="{BB962C8B-B14F-4D97-AF65-F5344CB8AC3E}">
        <p14:creationId xmlns:p14="http://schemas.microsoft.com/office/powerpoint/2010/main" xmlns="" val="1571079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4" name="Shape 32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25" name="Shape 32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4</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Shape 57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577" name="Shape 57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78" name="Shape 57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41</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Shape 5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4" name="Shape 58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85" name="Shape 58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42</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Shape 5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2" name="Shape 592"/>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93" name="Shape 593"/>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43</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Shape 5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0" name="Shape 600"/>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01" name="Shape 601"/>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44</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Shape 6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24" name="Shape 62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25" name="Shape 62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45</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Shape 63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2" name="Shape 632"/>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33" name="Shape 633"/>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46</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Shape 63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40" name="Shape 640"/>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41" name="Shape 641"/>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47</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Shape 6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93" name="Shape 693"/>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94" name="Shape 694"/>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48</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Shape 7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18" name="Shape 71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19" name="Shape 71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49</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Shape 7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26" name="Shape 72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27" name="Shape 727"/>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50</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9" name="Shape 229"/>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30" name="Shape 230"/>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5</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Shape 8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16" name="Shape 81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7" name="Shape 817"/>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51</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Shape 8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0" name="Shape 900"/>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01" name="Shape 901"/>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52</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Shape 9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08" name="Shape 90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09" name="Shape 90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53</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Shape 87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872" name="Shape 872"/>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73" name="Shape 873"/>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spcAft>
                  <a:spcPts val="0"/>
                </a:spcAft>
                <a:buSzPct val="25000"/>
                <a:buNone/>
              </a:pPr>
              <a:t>54</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Shape 8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92" name="Shape 892"/>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93" name="Shape 893"/>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55</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Shape 94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44" name="Shape 94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45" name="Shape 94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56</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Shape 95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51" name="Shape 951"/>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52" name="Shape 952"/>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63</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Shape 9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58" name="Shape 95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s-ES" sz="1200" b="0" i="0" u="none" strike="noStrike" cap="none">
                <a:solidFill>
                  <a:schemeClr val="dk1"/>
                </a:solidFill>
                <a:latin typeface="Calibri"/>
                <a:ea typeface="Calibri"/>
                <a:cs typeface="Calibri"/>
                <a:sym typeface="Calibri"/>
              </a:rPr>
              <a:t>Under the conditions, Bourque is not allowed to have anyone in her home from 6 p.m. to 6 a.m., and anyone who does visit must be made fully aware of the charges she pleaded guilty to and their circumstances.</a:t>
            </a:r>
          </a:p>
          <a:p>
            <a:pPr marL="0" marR="0" lvl="0" indent="0" algn="l" rtl="0">
              <a:spcBef>
                <a:spcPts val="0"/>
              </a:spcBef>
              <a:spcAft>
                <a:spcPts val="0"/>
              </a:spcAft>
              <a:buSzPct val="25000"/>
              <a:buNone/>
            </a:pPr>
            <a:r>
              <a:rPr lang="es-ES" sz="1200" b="0" i="0" u="none" strike="noStrike" cap="none">
                <a:solidFill>
                  <a:schemeClr val="dk1"/>
                </a:solidFill>
                <a:latin typeface="Calibri"/>
                <a:ea typeface="Calibri"/>
                <a:cs typeface="Calibri"/>
                <a:sym typeface="Calibri"/>
              </a:rPr>
              <a:t>She can't associate with anyone under age 18 or access the internet. She is also banned from possessing duct tape, hypodermic needles or knives.</a:t>
            </a:r>
          </a:p>
          <a:p>
            <a:pPr marL="0" marR="0" lvl="0" indent="0" algn="l" rtl="0">
              <a:spcBef>
                <a:spcPts val="0"/>
              </a:spcBef>
              <a:spcAft>
                <a:spcPts val="0"/>
              </a:spcAft>
              <a:buSzPct val="25000"/>
              <a:buNone/>
            </a:pPr>
            <a:r>
              <a:rPr lang="es-ES" sz="1200" b="0" i="0" u="none" strike="noStrike" cap="none">
                <a:solidFill>
                  <a:schemeClr val="dk1"/>
                </a:solidFill>
                <a:latin typeface="Calibri"/>
                <a:ea typeface="Calibri"/>
                <a:cs typeface="Calibri"/>
                <a:sym typeface="Calibri"/>
              </a:rPr>
              <a:t>O'Shaughnessy says the tough probation conditions and the very public warning may actually make Bourque more inclined to act out.</a:t>
            </a:r>
          </a:p>
          <a:p>
            <a:pPr marL="0" marR="0" lvl="0" indent="0" algn="l" rtl="0">
              <a:spcBef>
                <a:spcPts val="0"/>
              </a:spcBef>
              <a:spcAft>
                <a:spcPts val="0"/>
              </a:spcAft>
              <a:buSzPct val="25000"/>
              <a:buNone/>
            </a:pPr>
            <a:r>
              <a:rPr lang="es-ES" sz="1200" b="0" i="0" u="none" strike="noStrike" cap="none">
                <a:solidFill>
                  <a:schemeClr val="dk1"/>
                </a:solidFill>
                <a:latin typeface="Calibri"/>
                <a:ea typeface="Calibri"/>
                <a:cs typeface="Calibri"/>
                <a:sym typeface="Calibri"/>
              </a:rPr>
              <a:t>“That warning may also carry with it a big risk — that it may in fact provoke her further, and may ostracize her from others and may in fact make her more alienated and angry and wanting to act out in an aggressive or violent way,” he said.</a:t>
            </a:r>
          </a:p>
          <a:p>
            <a:pPr marL="0" marR="0" lvl="0" indent="0" algn="l" rtl="0">
              <a:spcBef>
                <a:spcPts val="0"/>
              </a:spcBef>
              <a:spcAft>
                <a:spcPts val="0"/>
              </a:spcAft>
              <a:buSzPct val="25000"/>
              <a:buNone/>
            </a:pPr>
            <a:r>
              <a:rPr lang="es-ES" sz="1200" b="0" i="0" u="none" strike="noStrike" cap="none">
                <a:solidFill>
                  <a:schemeClr val="dk1"/>
                </a:solidFill>
                <a:latin typeface="Calibri"/>
                <a:ea typeface="Calibri"/>
                <a:cs typeface="Calibri"/>
                <a:sym typeface="Calibri"/>
              </a:rPr>
              <a:t>Bourque was adopted as an orphan from Romania at eight months old and grew up in Prince George, B.C.</a:t>
            </a:r>
          </a:p>
          <a:p>
            <a:pPr marL="0" marR="0" lvl="0" indent="0" algn="l" rtl="0">
              <a:spcBef>
                <a:spcPts val="0"/>
              </a:spcBef>
              <a:spcAft>
                <a:spcPts val="0"/>
              </a:spcAft>
              <a:buSzPct val="25000"/>
              <a:buNone/>
            </a:pPr>
            <a:r>
              <a:rPr lang="es-ES" sz="1200" b="0" i="0" u="none" strike="noStrike" cap="none">
                <a:solidFill>
                  <a:schemeClr val="dk1"/>
                </a:solidFill>
                <a:latin typeface="Calibri"/>
                <a:ea typeface="Calibri"/>
                <a:cs typeface="Calibri"/>
                <a:sym typeface="Calibri"/>
              </a:rPr>
              <a:t>Bourque was sentenced to one month in jail on each of the charges, but had already spent six months in custody by the time she was sentenced.</a:t>
            </a:r>
          </a:p>
          <a:p>
            <a:pPr marL="0" marR="0" lvl="0" indent="0" algn="l" rtl="0">
              <a:spcBef>
                <a:spcPts val="0"/>
              </a:spcBef>
              <a:spcAft>
                <a:spcPts val="0"/>
              </a:spcAft>
              <a:buSzPct val="25000"/>
              <a:buNone/>
            </a:pPr>
            <a:r>
              <a:rPr lang="es-ES" sz="1200" b="0" i="0" u="none" strike="noStrike" cap="none">
                <a:solidFill>
                  <a:schemeClr val="dk1"/>
                </a:solidFill>
                <a:latin typeface="Calibri"/>
                <a:ea typeface="Calibri"/>
                <a:cs typeface="Calibri"/>
                <a:sym typeface="Calibri"/>
              </a:rPr>
              <a:t>She was ordered to serve an additional two months in custody, in part so probation officials could prepare for her highly supervised release, and will now live in Vancouver.</a:t>
            </a:r>
          </a:p>
          <a:p>
            <a:pPr marL="0" marR="0" lvl="0" indent="0" algn="l" rtl="0">
              <a:spcBef>
                <a:spcPts val="0"/>
              </a:spcBef>
              <a:spcAft>
                <a:spcPts val="0"/>
              </a:spcAft>
              <a:buSzPct val="25000"/>
              <a:buNone/>
            </a:pPr>
            <a:r>
              <a:rPr lang="es-ES" sz="1200" b="0" i="0" u="none" strike="noStrike" cap="none">
                <a:solidFill>
                  <a:schemeClr val="dk1"/>
                </a:solidFill>
                <a:latin typeface="Calibri"/>
                <a:ea typeface="Calibri"/>
                <a:cs typeface="Calibri"/>
                <a:sym typeface="Calibri"/>
              </a:rPr>
              <a:t>Bourque is: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59" name="Shape 95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64</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Shape 96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65" name="Shape 965"/>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66" name="Shape 966"/>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65</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0355"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smtClean="0"/>
          </a:p>
        </p:txBody>
      </p:sp>
      <p:sp>
        <p:nvSpPr>
          <p:cNvPr id="100356"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8A9B1044-E862-4D04-ADDF-99C17966FD3B}" type="slidenum">
              <a:rPr lang="es-ES" sz="1200">
                <a:latin typeface="Calibri" pitchFamily="34" charset="0"/>
              </a:rPr>
              <a:pPr algn="r" eaLnBrk="1" hangingPunct="1"/>
              <a:t>66</a:t>
            </a:fld>
            <a:endParaRPr lang="es-ES" sz="1200">
              <a:latin typeface="Calibri" pitchFamily="34" charset="0"/>
            </a:endParaRPr>
          </a:p>
        </p:txBody>
      </p:sp>
    </p:spTree>
    <p:extLst>
      <p:ext uri="{BB962C8B-B14F-4D97-AF65-F5344CB8AC3E}">
        <p14:creationId xmlns:p14="http://schemas.microsoft.com/office/powerpoint/2010/main" xmlns="" val="3618889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4" name="Shape 24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45" name="Shape 24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6</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Shape 9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73" name="Shape 973"/>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74" name="Shape 974"/>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67</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6" name="Shape 25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7" name="Shape 257"/>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7</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5" name="Shape 265"/>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66" name="Shape 266"/>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8</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3" name="Shape 273"/>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74" name="Shape 274"/>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9</a:t>
            </a:fld>
            <a:endParaRPr lang="es-ES"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Shape 21"/>
        <p:cNvGrpSpPr/>
        <p:nvPr/>
      </p:nvGrpSpPr>
      <p:grpSpPr>
        <a:xfrm>
          <a:off x="0" y="0"/>
          <a:ext cx="0" cy="0"/>
          <a:chOff x="0" y="0"/>
          <a:chExt cx="0" cy="0"/>
        </a:xfrm>
      </p:grpSpPr>
      <p:sp>
        <p:nvSpPr>
          <p:cNvPr id="22" name="Shape 22"/>
          <p:cNvSpPr txBox="1">
            <a:spLocks noGrp="1"/>
          </p:cNvSpPr>
          <p:nvPr>
            <p:ph type="ctrTitle"/>
          </p:nvPr>
        </p:nvSpPr>
        <p:spPr>
          <a:xfrm>
            <a:off x="1154955" y="1447800"/>
            <a:ext cx="8825658" cy="3329581"/>
          </a:xfrm>
          <a:prstGeom prst="rect">
            <a:avLst/>
          </a:prstGeom>
          <a:noFill/>
          <a:ln>
            <a:noFill/>
          </a:ln>
        </p:spPr>
        <p:txBody>
          <a:bodyPr wrap="square" lIns="91425" tIns="91425" rIns="91425" bIns="91425" anchor="b" anchorCtr="0"/>
          <a:lstStyle>
            <a:lvl1pPr marL="0" marR="0" lvl="0" indent="0" algn="l" rtl="0">
              <a:spcBef>
                <a:spcPts val="0"/>
              </a:spcBef>
              <a:buClr>
                <a:schemeClr val="lt2"/>
              </a:buClr>
              <a:buFont typeface="Century Gothic"/>
              <a:buNone/>
              <a:defRPr sz="72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23" name="Shape 23"/>
          <p:cNvSpPr txBox="1">
            <a:spLocks noGrp="1"/>
          </p:cNvSpPr>
          <p:nvPr>
            <p:ph type="subTitle" idx="1"/>
          </p:nvPr>
        </p:nvSpPr>
        <p:spPr>
          <a:xfrm>
            <a:off x="1154955" y="4777380"/>
            <a:ext cx="8825658" cy="861420"/>
          </a:xfrm>
          <a:prstGeom prst="rect">
            <a:avLst/>
          </a:prstGeom>
          <a:noFill/>
          <a:ln>
            <a:noFill/>
          </a:ln>
        </p:spPr>
        <p:txBody>
          <a:bodyPr wrap="square" lIns="91425" tIns="91425" rIns="91425" bIns="91425" anchor="t" anchorCtr="0"/>
          <a:lstStyle>
            <a:lvl1pPr marL="0" marR="0" lvl="0" indent="0" algn="l" rtl="0">
              <a:spcBef>
                <a:spcPts val="1000"/>
              </a:spcBef>
              <a:spcAft>
                <a:spcPts val="0"/>
              </a:spcAft>
              <a:buClr>
                <a:srgbClr val="86D1D8"/>
              </a:buClr>
              <a:buFont typeface="Noto Sans Symbols"/>
              <a:buNone/>
              <a:defRPr sz="2000" b="0" i="0" u="none" strike="noStrike" cap="none">
                <a:solidFill>
                  <a:srgbClr val="86D1D8"/>
                </a:solidFill>
                <a:latin typeface="Century Gothic"/>
                <a:ea typeface="Century Gothic"/>
                <a:cs typeface="Century Gothic"/>
                <a:sym typeface="Century Gothic"/>
              </a:defRPr>
            </a:lvl1pPr>
            <a:lvl2pPr marL="457200" marR="0" lvl="1" indent="0" algn="ctr" rtl="0">
              <a:spcBef>
                <a:spcPts val="1000"/>
              </a:spcBef>
              <a:spcAft>
                <a:spcPts val="0"/>
              </a:spcAft>
              <a:buClr>
                <a:srgbClr val="86D1D8"/>
              </a:buClr>
              <a:buFont typeface="Noto Sans Symbols"/>
              <a:buNone/>
              <a:defRPr sz="1800" b="0" i="0" u="none" strike="noStrike" cap="none">
                <a:solidFill>
                  <a:schemeClr val="lt1"/>
                </a:solidFill>
                <a:latin typeface="Century Gothic"/>
                <a:ea typeface="Century Gothic"/>
                <a:cs typeface="Century Gothic"/>
                <a:sym typeface="Century Gothic"/>
              </a:defRPr>
            </a:lvl2pPr>
            <a:lvl3pPr marL="914400" marR="0" lvl="2" indent="0" algn="ctr"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3pPr>
            <a:lvl4pPr marL="1371600" marR="0" lvl="3" indent="0" algn="ctr" rtl="0">
              <a:spcBef>
                <a:spcPts val="1000"/>
              </a:spcBef>
              <a:spcAft>
                <a:spcPts val="0"/>
              </a:spcAft>
              <a:buClr>
                <a:srgbClr val="86D1D8"/>
              </a:buClr>
              <a:buFont typeface="Noto Sans Symbols"/>
              <a:buNone/>
              <a:defRPr sz="1400" b="0" i="0" u="none" strike="noStrike" cap="none">
                <a:solidFill>
                  <a:schemeClr val="lt1"/>
                </a:solidFill>
                <a:latin typeface="Century Gothic"/>
                <a:ea typeface="Century Gothic"/>
                <a:cs typeface="Century Gothic"/>
                <a:sym typeface="Century Gothic"/>
              </a:defRPr>
            </a:lvl4pPr>
            <a:lvl5pPr marL="1828800" marR="0" lvl="4" indent="0" algn="ctr" rtl="0">
              <a:spcBef>
                <a:spcPts val="1000"/>
              </a:spcBef>
              <a:spcAft>
                <a:spcPts val="0"/>
              </a:spcAft>
              <a:buClr>
                <a:srgbClr val="86D1D8"/>
              </a:buClr>
              <a:buFont typeface="Noto Sans Symbols"/>
              <a:buNone/>
              <a:defRPr sz="1400" b="0" i="0" u="none" strike="noStrike" cap="none">
                <a:solidFill>
                  <a:schemeClr val="lt1"/>
                </a:solidFill>
                <a:latin typeface="Century Gothic"/>
                <a:ea typeface="Century Gothic"/>
                <a:cs typeface="Century Gothic"/>
                <a:sym typeface="Century Gothic"/>
              </a:defRPr>
            </a:lvl5pPr>
            <a:lvl6pPr marL="2286000" marR="0" lvl="5" indent="0" algn="ctr" rtl="0">
              <a:spcBef>
                <a:spcPts val="1000"/>
              </a:spcBef>
              <a:spcAft>
                <a:spcPts val="0"/>
              </a:spcAft>
              <a:buClr>
                <a:srgbClr val="86D1D8"/>
              </a:buClr>
              <a:buFont typeface="Noto Sans Symbols"/>
              <a:buNone/>
              <a:defRPr sz="1400" b="0" i="0" u="none" strike="noStrike" cap="none">
                <a:solidFill>
                  <a:schemeClr val="lt1"/>
                </a:solidFill>
                <a:latin typeface="Century Gothic"/>
                <a:ea typeface="Century Gothic"/>
                <a:cs typeface="Century Gothic"/>
                <a:sym typeface="Century Gothic"/>
              </a:defRPr>
            </a:lvl6pPr>
            <a:lvl7pPr marL="2743200" marR="0" lvl="6" indent="0" algn="ctr" rtl="0">
              <a:spcBef>
                <a:spcPts val="1000"/>
              </a:spcBef>
              <a:spcAft>
                <a:spcPts val="0"/>
              </a:spcAft>
              <a:buClr>
                <a:srgbClr val="86D1D8"/>
              </a:buClr>
              <a:buFont typeface="Noto Sans Symbols"/>
              <a:buNone/>
              <a:defRPr sz="1400" b="0" i="0" u="none" strike="noStrike" cap="none">
                <a:solidFill>
                  <a:schemeClr val="lt1"/>
                </a:solidFill>
                <a:latin typeface="Century Gothic"/>
                <a:ea typeface="Century Gothic"/>
                <a:cs typeface="Century Gothic"/>
                <a:sym typeface="Century Gothic"/>
              </a:defRPr>
            </a:lvl7pPr>
            <a:lvl8pPr marL="3200400" marR="0" lvl="7" indent="0" algn="ctr" rtl="0">
              <a:spcBef>
                <a:spcPts val="1000"/>
              </a:spcBef>
              <a:spcAft>
                <a:spcPts val="0"/>
              </a:spcAft>
              <a:buClr>
                <a:srgbClr val="86D1D8"/>
              </a:buClr>
              <a:buFont typeface="Noto Sans Symbols"/>
              <a:buNone/>
              <a:defRPr sz="1400" b="0" i="0" u="none" strike="noStrike" cap="none">
                <a:solidFill>
                  <a:schemeClr val="lt1"/>
                </a:solidFill>
                <a:latin typeface="Century Gothic"/>
                <a:ea typeface="Century Gothic"/>
                <a:cs typeface="Century Gothic"/>
                <a:sym typeface="Century Gothic"/>
              </a:defRPr>
            </a:lvl8pPr>
            <a:lvl9pPr marL="3657600" marR="0" lvl="8" indent="0" algn="ctr" rtl="0">
              <a:spcBef>
                <a:spcPts val="1000"/>
              </a:spcBef>
              <a:spcAft>
                <a:spcPts val="0"/>
              </a:spcAft>
              <a:buClr>
                <a:srgbClr val="86D1D8"/>
              </a:buClr>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24" name="Shape 24"/>
          <p:cNvSpPr txBox="1">
            <a:spLocks noGrp="1"/>
          </p:cNvSpPr>
          <p:nvPr>
            <p:ph type="dt" idx="10"/>
          </p:nvPr>
        </p:nvSpPr>
        <p:spPr>
          <a:xfrm rot="5400000">
            <a:off x="10155639" y="1790701"/>
            <a:ext cx="990599" cy="304799"/>
          </a:xfrm>
          <a:prstGeom prst="rect">
            <a:avLst/>
          </a:prstGeom>
          <a:noFill/>
          <a:ln>
            <a:noFill/>
          </a:ln>
        </p:spPr>
        <p:txBody>
          <a:bodyPr wrap="square" lIns="91425" tIns="91425" rIns="91425" bIns="91425" anchor="t" anchorCtr="0"/>
          <a:lstStyle>
            <a:lvl1pPr marL="0" marR="0" lvl="0" indent="0" algn="l" rtl="0">
              <a:spcBef>
                <a:spcPts val="0"/>
              </a:spcBef>
              <a:buNone/>
              <a:defRPr sz="1100" b="0" i="0" u="none" strike="noStrike" cap="none">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5" name="Shape 25"/>
          <p:cNvSpPr txBox="1">
            <a:spLocks noGrp="1"/>
          </p:cNvSpPr>
          <p:nvPr>
            <p:ph type="ftr" idx="11"/>
          </p:nvPr>
        </p:nvSpPr>
        <p:spPr>
          <a:xfrm rot="5400000">
            <a:off x="8951573" y="3225297"/>
            <a:ext cx="3859795" cy="304801"/>
          </a:xfrm>
          <a:prstGeom prst="rect">
            <a:avLst/>
          </a:prstGeom>
          <a:noFill/>
          <a:ln>
            <a:noFill/>
          </a:ln>
        </p:spPr>
        <p:txBody>
          <a:bodyPr wrap="square" lIns="91425" tIns="91425" rIns="91425" bIns="91425" anchor="b" anchorCtr="0"/>
          <a:lstStyle>
            <a:lvl1pPr marL="0" marR="0" lvl="0" indent="0" algn="l" rtl="0">
              <a:spcBef>
                <a:spcPts val="0"/>
              </a:spcBef>
              <a:buNone/>
              <a:defRPr sz="1100" b="0" i="0" u="none" strike="noStrike" cap="none">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6" name="Shape 26"/>
          <p:cNvSpPr txBox="1">
            <a:spLocks noGrp="1"/>
          </p:cNvSpPr>
          <p:nvPr>
            <p:ph type="sldNum" idx="12"/>
          </p:nvPr>
        </p:nvSpPr>
        <p:spPr>
          <a:xfrm>
            <a:off x="10352540" y="295729"/>
            <a:ext cx="838199" cy="767687"/>
          </a:xfrm>
          <a:prstGeom prst="rect">
            <a:avLst/>
          </a:prstGeom>
          <a:noFill/>
          <a:ln>
            <a:noFill/>
          </a:ln>
        </p:spPr>
        <p:txBody>
          <a:bodyPr wrap="square" lIns="91425" tIns="45700" rIns="91425" bIns="45700" anchor="b" anchorCtr="0">
            <a:noAutofit/>
          </a:bodyPr>
          <a:lstStyle/>
          <a:p>
            <a:pPr marL="0" marR="0" lvl="0" indent="0" algn="ctr" rtl="0">
              <a:spcBef>
                <a:spcPts val="0"/>
              </a:spcBef>
              <a:buSzPct val="25000"/>
              <a:buNone/>
            </a:pPr>
            <a:fld id="{00000000-1234-1234-1234-123412341234}" type="slidenum">
              <a:rPr lang="es-ES" sz="2800" b="0" i="0" u="none" strike="noStrike" cap="none">
                <a:solidFill>
                  <a:schemeClr val="lt1"/>
                </a:solidFill>
                <a:latin typeface="Century Gothic"/>
                <a:ea typeface="Century Gothic"/>
                <a:cs typeface="Century Gothic"/>
                <a:sym typeface="Century Gothic"/>
              </a:rPr>
              <a:pPr marL="0" marR="0" lvl="0" indent="0" algn="ctr" rtl="0">
                <a:spcBef>
                  <a:spcPts val="0"/>
                </a:spcBef>
                <a:buSzPct val="25000"/>
                <a:buNone/>
              </a:pPr>
              <a:t>‹Nº›</a:t>
            </a:fld>
            <a:endParaRPr lang="es-ES" sz="2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Imagen con título">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1153907" y="1854192"/>
            <a:ext cx="5092906" cy="1574808"/>
          </a:xfrm>
          <a:prstGeom prst="rect">
            <a:avLst/>
          </a:prstGeom>
          <a:noFill/>
          <a:ln>
            <a:noFill/>
          </a:ln>
        </p:spPr>
        <p:txBody>
          <a:bodyPr wrap="square" lIns="91425" tIns="91425" rIns="91425" bIns="91425" anchor="b" anchorCtr="0"/>
          <a:lstStyle>
            <a:lvl1pPr marL="0" marR="0" lvl="0" indent="0" algn="l" rtl="0">
              <a:spcBef>
                <a:spcPts val="0"/>
              </a:spcBef>
              <a:buClr>
                <a:schemeClr val="lt2"/>
              </a:buClr>
              <a:buFont typeface="Century Gothic"/>
              <a:buNone/>
              <a:defRPr sz="36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01" name="Shape 101"/>
          <p:cNvSpPr>
            <a:spLocks noGrp="1"/>
          </p:cNvSpPr>
          <p:nvPr>
            <p:ph type="pic" idx="2"/>
          </p:nvPr>
        </p:nvSpPr>
        <p:spPr>
          <a:xfrm>
            <a:off x="6949546" y="1143000"/>
            <a:ext cx="3200400" cy="4572000"/>
          </a:xfrm>
          <a:prstGeom prst="roundRect">
            <a:avLst>
              <a:gd name="adj" fmla="val 1858"/>
            </a:avLst>
          </a:prstGeom>
          <a:noFill/>
          <a:ln>
            <a:noFill/>
          </a:ln>
          <a:effectLst>
            <a:outerShdw blurRad="50800" dist="50800" dir="5400000" algn="tl" rotWithShape="0">
              <a:srgbClr val="000000">
                <a:alpha val="42745"/>
              </a:srgbClr>
            </a:outerShdw>
          </a:effectLst>
        </p:spPr>
        <p:txBody>
          <a:bodyPr wrap="square" lIns="91425" tIns="91425" rIns="91425" bIns="91425" anchor="t" anchorCtr="0"/>
          <a:lstStyle>
            <a:lvl1pPr marL="0" marR="0" lvl="0" indent="0" algn="ctr"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1pPr>
            <a:lvl2pPr marL="457200" marR="0" lvl="1"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2pPr>
            <a:lvl3pPr marL="914400" marR="0" lvl="2"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3pPr>
            <a:lvl4pPr marL="1371600" marR="0" lvl="3"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4pPr>
            <a:lvl5pPr marL="1828800" marR="0" lvl="4"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5pPr>
            <a:lvl6pPr marL="2286000" marR="0" lvl="5"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6pPr>
            <a:lvl7pPr marL="2743200" marR="0" lvl="6"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7pPr>
            <a:lvl8pPr marL="3200400" marR="0" lvl="7"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8pPr>
            <a:lvl9pPr marL="3657600" marR="0" lvl="8"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02" name="Shape 102"/>
          <p:cNvSpPr txBox="1">
            <a:spLocks noGrp="1"/>
          </p:cNvSpPr>
          <p:nvPr>
            <p:ph type="body" idx="1"/>
          </p:nvPr>
        </p:nvSpPr>
        <p:spPr>
          <a:xfrm>
            <a:off x="1154954" y="3657600"/>
            <a:ext cx="5084979" cy="1371600"/>
          </a:xfrm>
          <a:prstGeom prst="rect">
            <a:avLst/>
          </a:prstGeom>
          <a:noFill/>
          <a:ln>
            <a:noFill/>
          </a:ln>
        </p:spPr>
        <p:txBody>
          <a:bodyPr wrap="square" lIns="91425" tIns="91425" rIns="91425" bIns="91425" anchor="t" anchorCtr="0"/>
          <a:lstStyle>
            <a:lvl1pPr marL="0" marR="0" lvl="0" indent="0" algn="l" rtl="0">
              <a:spcBef>
                <a:spcPts val="1000"/>
              </a:spcBef>
              <a:spcAft>
                <a:spcPts val="0"/>
              </a:spcAft>
              <a:buClr>
                <a:srgbClr val="86D1D8"/>
              </a:buClr>
              <a:buFont typeface="Noto Sans Symbols"/>
              <a:buNone/>
              <a:defRPr sz="1400" b="0" i="0" u="none" strike="noStrike" cap="none">
                <a:solidFill>
                  <a:schemeClr val="lt1"/>
                </a:solidFill>
                <a:latin typeface="Century Gothic"/>
                <a:ea typeface="Century Gothic"/>
                <a:cs typeface="Century Gothic"/>
                <a:sym typeface="Century Gothic"/>
              </a:defRPr>
            </a:lvl1pPr>
            <a:lvl2pPr marL="457200" marR="0" lvl="1" indent="0" algn="l" rtl="0">
              <a:spcBef>
                <a:spcPts val="1000"/>
              </a:spcBef>
              <a:spcAft>
                <a:spcPts val="0"/>
              </a:spcAft>
              <a:buClr>
                <a:srgbClr val="86D1D8"/>
              </a:buClr>
              <a:buFont typeface="Noto Sans Symbols"/>
              <a:buNone/>
              <a:defRPr sz="1200" b="0" i="0" u="none" strike="noStrike" cap="none">
                <a:solidFill>
                  <a:schemeClr val="lt1"/>
                </a:solidFill>
                <a:latin typeface="Century Gothic"/>
                <a:ea typeface="Century Gothic"/>
                <a:cs typeface="Century Gothic"/>
                <a:sym typeface="Century Gothic"/>
              </a:defRPr>
            </a:lvl2pPr>
            <a:lvl3pPr marL="914400" marR="0" lvl="2" indent="0" algn="l" rtl="0">
              <a:spcBef>
                <a:spcPts val="1000"/>
              </a:spcBef>
              <a:spcAft>
                <a:spcPts val="0"/>
              </a:spcAft>
              <a:buClr>
                <a:srgbClr val="86D1D8"/>
              </a:buClr>
              <a:buFont typeface="Noto Sans Symbols"/>
              <a:buNone/>
              <a:defRPr sz="1000" b="0" i="0" u="none" strike="noStrike" cap="none">
                <a:solidFill>
                  <a:schemeClr val="lt1"/>
                </a:solidFill>
                <a:latin typeface="Century Gothic"/>
                <a:ea typeface="Century Gothic"/>
                <a:cs typeface="Century Gothic"/>
                <a:sym typeface="Century Gothic"/>
              </a:defRPr>
            </a:lvl3pPr>
            <a:lvl4pPr marL="1371600" marR="0" lvl="3"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4pPr>
            <a:lvl5pPr marL="1828800" marR="0" lvl="4"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5pPr>
            <a:lvl6pPr marL="2286000" marR="0" lvl="5"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6pPr>
            <a:lvl7pPr marL="2743200" marR="0" lvl="6"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7pPr>
            <a:lvl8pPr marL="3200400" marR="0" lvl="7"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8pPr>
            <a:lvl9pPr marL="3657600" marR="0" lvl="8"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103" name="Shape 103"/>
          <p:cNvSpPr txBox="1">
            <a:spLocks noGrp="1"/>
          </p:cNvSpPr>
          <p:nvPr>
            <p:ph type="dt" idx="10"/>
          </p:nvPr>
        </p:nvSpPr>
        <p:spPr>
          <a:xfrm rot="5400000">
            <a:off x="10155639" y="1790701"/>
            <a:ext cx="990599" cy="304799"/>
          </a:xfrm>
          <a:prstGeom prst="rect">
            <a:avLst/>
          </a:prstGeom>
          <a:noFill/>
          <a:ln>
            <a:noFill/>
          </a:ln>
        </p:spPr>
        <p:txBody>
          <a:bodyPr wrap="square" lIns="91425" tIns="91425" rIns="91425" bIns="91425" anchor="t" anchorCtr="0"/>
          <a:lstStyle>
            <a:lvl1pPr marL="0" marR="0" lvl="0" indent="0" algn="l" rtl="0">
              <a:spcBef>
                <a:spcPts val="0"/>
              </a:spcBef>
              <a:buNone/>
              <a:defRPr sz="1100" b="0" i="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04" name="Shape 104"/>
          <p:cNvSpPr txBox="1">
            <a:spLocks noGrp="1"/>
          </p:cNvSpPr>
          <p:nvPr>
            <p:ph type="ftr" idx="11"/>
          </p:nvPr>
        </p:nvSpPr>
        <p:spPr>
          <a:xfrm rot="5400000">
            <a:off x="8951573" y="3225297"/>
            <a:ext cx="3859795" cy="304801"/>
          </a:xfrm>
          <a:prstGeom prst="rect">
            <a:avLst/>
          </a:prstGeom>
          <a:noFill/>
          <a:ln>
            <a:noFill/>
          </a:ln>
        </p:spPr>
        <p:txBody>
          <a:bodyPr wrap="square" lIns="91425" tIns="91425" rIns="91425" bIns="91425" anchor="b" anchorCtr="0"/>
          <a:lstStyle>
            <a:lvl1pPr marL="0" marR="0" lvl="0" indent="0" algn="l" rtl="0">
              <a:spcBef>
                <a:spcPts val="0"/>
              </a:spcBef>
              <a:buNone/>
              <a:defRPr sz="1100" b="0" i="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05" name="Shape 105"/>
          <p:cNvSpPr txBox="1">
            <a:spLocks noGrp="1"/>
          </p:cNvSpPr>
          <p:nvPr>
            <p:ph type="sldNum" idx="12"/>
          </p:nvPr>
        </p:nvSpPr>
        <p:spPr>
          <a:xfrm>
            <a:off x="10352540" y="295729"/>
            <a:ext cx="838199" cy="767687"/>
          </a:xfrm>
          <a:prstGeom prst="rect">
            <a:avLst/>
          </a:prstGeom>
          <a:noFill/>
          <a:ln>
            <a:noFill/>
          </a:ln>
        </p:spPr>
        <p:txBody>
          <a:bodyPr wrap="square" lIns="91425" tIns="45700" rIns="91425" bIns="45700" anchor="b" anchorCtr="0">
            <a:noAutofit/>
          </a:bodyPr>
          <a:lstStyle/>
          <a:p>
            <a:pPr marL="0" marR="0" lvl="0" indent="0" algn="ctr" rtl="0">
              <a:spcBef>
                <a:spcPts val="0"/>
              </a:spcBef>
              <a:buSzPct val="25000"/>
              <a:buNone/>
            </a:pPr>
            <a:fld id="{00000000-1234-1234-1234-123412341234}" type="slidenum">
              <a:rPr lang="es-ES" sz="2800" b="0" i="0">
                <a:solidFill>
                  <a:schemeClr val="lt1"/>
                </a:solidFill>
                <a:latin typeface="Century Gothic"/>
                <a:ea typeface="Century Gothic"/>
                <a:cs typeface="Century Gothic"/>
                <a:sym typeface="Century Gothic"/>
              </a:rPr>
              <a:pPr marL="0" marR="0" lvl="0" indent="0" algn="ctr" rtl="0">
                <a:spcBef>
                  <a:spcPts val="0"/>
                </a:spcBef>
                <a:buSzPct val="25000"/>
                <a:buNone/>
              </a:pPr>
              <a:t>‹Nº›</a:t>
            </a:fld>
            <a:endParaRPr lang="es-ES" sz="2800" b="0"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Imagen panorámica con descripción">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1154956" y="4800587"/>
            <a:ext cx="8825657" cy="566738"/>
          </a:xfrm>
          <a:prstGeom prst="rect">
            <a:avLst/>
          </a:prstGeom>
          <a:noFill/>
          <a:ln>
            <a:noFill/>
          </a:ln>
        </p:spPr>
        <p:txBody>
          <a:bodyPr wrap="square" lIns="91425" tIns="91425" rIns="91425" bIns="91425" anchor="b" anchorCtr="0"/>
          <a:lstStyle>
            <a:lvl1pPr marL="0" marR="0" lvl="0" indent="0" algn="l" rtl="0">
              <a:spcBef>
                <a:spcPts val="0"/>
              </a:spcBef>
              <a:buClr>
                <a:schemeClr val="lt2"/>
              </a:buClr>
              <a:buFont typeface="Century Gothic"/>
              <a:buNone/>
              <a:defRPr sz="24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08" name="Shape 108"/>
          <p:cNvSpPr>
            <a:spLocks noGrp="1"/>
          </p:cNvSpPr>
          <p:nvPr>
            <p:ph type="pic" idx="2"/>
          </p:nvPr>
        </p:nvSpPr>
        <p:spPr>
          <a:xfrm>
            <a:off x="1154955" y="685800"/>
            <a:ext cx="8825658" cy="3640666"/>
          </a:xfrm>
          <a:prstGeom prst="roundRect">
            <a:avLst>
              <a:gd name="adj" fmla="val 1858"/>
            </a:avLst>
          </a:prstGeom>
          <a:noFill/>
          <a:ln>
            <a:noFill/>
          </a:ln>
          <a:effectLst>
            <a:outerShdw blurRad="50800" dist="50800" dir="5400000" algn="tl" rotWithShape="0">
              <a:srgbClr val="000000">
                <a:alpha val="42745"/>
              </a:srgbClr>
            </a:outerShdw>
          </a:effectLst>
        </p:spPr>
        <p:txBody>
          <a:bodyPr wrap="square" lIns="91425" tIns="91425" rIns="91425" bIns="91425" anchor="t" anchorCtr="0"/>
          <a:lstStyle>
            <a:lvl1pPr marL="0" marR="0" lvl="0" indent="0" algn="ctr"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1pPr>
            <a:lvl2pPr marL="457200" marR="0" lvl="1"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2pPr>
            <a:lvl3pPr marL="914400" marR="0" lvl="2"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3pPr>
            <a:lvl4pPr marL="1371600" marR="0" lvl="3"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4pPr>
            <a:lvl5pPr marL="1828800" marR="0" lvl="4"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5pPr>
            <a:lvl6pPr marL="2286000" marR="0" lvl="5"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6pPr>
            <a:lvl7pPr marL="2743200" marR="0" lvl="6"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7pPr>
            <a:lvl8pPr marL="3200400" marR="0" lvl="7"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8pPr>
            <a:lvl9pPr marL="3657600" marR="0" lvl="8"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09" name="Shape 109"/>
          <p:cNvSpPr txBox="1">
            <a:spLocks noGrp="1"/>
          </p:cNvSpPr>
          <p:nvPr>
            <p:ph type="body" idx="1"/>
          </p:nvPr>
        </p:nvSpPr>
        <p:spPr>
          <a:xfrm>
            <a:off x="1154956" y="5367325"/>
            <a:ext cx="8825656" cy="493712"/>
          </a:xfrm>
          <a:prstGeom prst="rect">
            <a:avLst/>
          </a:prstGeom>
          <a:noFill/>
          <a:ln>
            <a:noFill/>
          </a:ln>
        </p:spPr>
        <p:txBody>
          <a:bodyPr wrap="square" lIns="91425" tIns="91425" rIns="91425" bIns="91425" anchor="t" anchorCtr="0"/>
          <a:lstStyle>
            <a:lvl1pPr marL="0" marR="0" lvl="0" indent="0" algn="l" rtl="0">
              <a:spcBef>
                <a:spcPts val="1000"/>
              </a:spcBef>
              <a:spcAft>
                <a:spcPts val="0"/>
              </a:spcAft>
              <a:buClr>
                <a:srgbClr val="86D1D8"/>
              </a:buClr>
              <a:buFont typeface="Noto Sans Symbols"/>
              <a:buNone/>
              <a:defRPr sz="1200" b="0" i="0" u="none" strike="noStrike" cap="none">
                <a:solidFill>
                  <a:schemeClr val="lt1"/>
                </a:solidFill>
                <a:latin typeface="Century Gothic"/>
                <a:ea typeface="Century Gothic"/>
                <a:cs typeface="Century Gothic"/>
                <a:sym typeface="Century Gothic"/>
              </a:defRPr>
            </a:lvl1pPr>
            <a:lvl2pPr marL="457200" marR="0" lvl="1" indent="0" algn="l" rtl="0">
              <a:spcBef>
                <a:spcPts val="1000"/>
              </a:spcBef>
              <a:spcAft>
                <a:spcPts val="0"/>
              </a:spcAft>
              <a:buClr>
                <a:srgbClr val="86D1D8"/>
              </a:buClr>
              <a:buFont typeface="Noto Sans Symbols"/>
              <a:buNone/>
              <a:defRPr sz="1200" b="0" i="0" u="none" strike="noStrike" cap="none">
                <a:solidFill>
                  <a:schemeClr val="lt1"/>
                </a:solidFill>
                <a:latin typeface="Century Gothic"/>
                <a:ea typeface="Century Gothic"/>
                <a:cs typeface="Century Gothic"/>
                <a:sym typeface="Century Gothic"/>
              </a:defRPr>
            </a:lvl2pPr>
            <a:lvl3pPr marL="914400" marR="0" lvl="2" indent="0" algn="l" rtl="0">
              <a:spcBef>
                <a:spcPts val="1000"/>
              </a:spcBef>
              <a:spcAft>
                <a:spcPts val="0"/>
              </a:spcAft>
              <a:buClr>
                <a:srgbClr val="86D1D8"/>
              </a:buClr>
              <a:buFont typeface="Noto Sans Symbols"/>
              <a:buNone/>
              <a:defRPr sz="1000" b="0" i="0" u="none" strike="noStrike" cap="none">
                <a:solidFill>
                  <a:schemeClr val="lt1"/>
                </a:solidFill>
                <a:latin typeface="Century Gothic"/>
                <a:ea typeface="Century Gothic"/>
                <a:cs typeface="Century Gothic"/>
                <a:sym typeface="Century Gothic"/>
              </a:defRPr>
            </a:lvl3pPr>
            <a:lvl4pPr marL="1371600" marR="0" lvl="3"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4pPr>
            <a:lvl5pPr marL="1828800" marR="0" lvl="4"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5pPr>
            <a:lvl6pPr marL="2286000" marR="0" lvl="5"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6pPr>
            <a:lvl7pPr marL="2743200" marR="0" lvl="6"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7pPr>
            <a:lvl8pPr marL="3200400" marR="0" lvl="7"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8pPr>
            <a:lvl9pPr marL="3657600" marR="0" lvl="8"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110" name="Shape 110"/>
          <p:cNvSpPr txBox="1">
            <a:spLocks noGrp="1"/>
          </p:cNvSpPr>
          <p:nvPr>
            <p:ph type="dt" idx="10"/>
          </p:nvPr>
        </p:nvSpPr>
        <p:spPr>
          <a:xfrm rot="5400000">
            <a:off x="10155639" y="1790701"/>
            <a:ext cx="990599" cy="304799"/>
          </a:xfrm>
          <a:prstGeom prst="rect">
            <a:avLst/>
          </a:prstGeom>
          <a:noFill/>
          <a:ln>
            <a:noFill/>
          </a:ln>
        </p:spPr>
        <p:txBody>
          <a:bodyPr wrap="square" lIns="91425" tIns="91425" rIns="91425" bIns="91425" anchor="t" anchorCtr="0"/>
          <a:lstStyle>
            <a:lvl1pPr marL="0" marR="0" lvl="0" indent="0" algn="l" rtl="0">
              <a:spcBef>
                <a:spcPts val="0"/>
              </a:spcBef>
              <a:buNone/>
              <a:defRPr sz="1100" b="0" i="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11" name="Shape 111"/>
          <p:cNvSpPr txBox="1">
            <a:spLocks noGrp="1"/>
          </p:cNvSpPr>
          <p:nvPr>
            <p:ph type="ftr" idx="11"/>
          </p:nvPr>
        </p:nvSpPr>
        <p:spPr>
          <a:xfrm rot="5400000">
            <a:off x="8951573" y="3225297"/>
            <a:ext cx="3859795" cy="304801"/>
          </a:xfrm>
          <a:prstGeom prst="rect">
            <a:avLst/>
          </a:prstGeom>
          <a:noFill/>
          <a:ln>
            <a:noFill/>
          </a:ln>
        </p:spPr>
        <p:txBody>
          <a:bodyPr wrap="square" lIns="91425" tIns="91425" rIns="91425" bIns="91425" anchor="b" anchorCtr="0"/>
          <a:lstStyle>
            <a:lvl1pPr marL="0" marR="0" lvl="0" indent="0" algn="l" rtl="0">
              <a:spcBef>
                <a:spcPts val="0"/>
              </a:spcBef>
              <a:buNone/>
              <a:defRPr sz="1100" b="0" i="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12" name="Shape 112"/>
          <p:cNvSpPr txBox="1">
            <a:spLocks noGrp="1"/>
          </p:cNvSpPr>
          <p:nvPr>
            <p:ph type="sldNum" idx="12"/>
          </p:nvPr>
        </p:nvSpPr>
        <p:spPr>
          <a:xfrm>
            <a:off x="10352540" y="295729"/>
            <a:ext cx="838199" cy="767687"/>
          </a:xfrm>
          <a:prstGeom prst="rect">
            <a:avLst/>
          </a:prstGeom>
          <a:noFill/>
          <a:ln>
            <a:noFill/>
          </a:ln>
        </p:spPr>
        <p:txBody>
          <a:bodyPr wrap="square" lIns="91425" tIns="45700" rIns="91425" bIns="45700" anchor="b" anchorCtr="0">
            <a:noAutofit/>
          </a:bodyPr>
          <a:lstStyle/>
          <a:p>
            <a:pPr marL="0" marR="0" lvl="0" indent="0" algn="ctr" rtl="0">
              <a:spcBef>
                <a:spcPts val="0"/>
              </a:spcBef>
              <a:buSzPct val="25000"/>
              <a:buNone/>
            </a:pPr>
            <a:fld id="{00000000-1234-1234-1234-123412341234}" type="slidenum">
              <a:rPr lang="es-ES" sz="2800" b="0" i="0">
                <a:solidFill>
                  <a:schemeClr val="lt1"/>
                </a:solidFill>
                <a:latin typeface="Century Gothic"/>
                <a:ea typeface="Century Gothic"/>
                <a:cs typeface="Century Gothic"/>
                <a:sym typeface="Century Gothic"/>
              </a:rPr>
              <a:pPr marL="0" marR="0" lvl="0" indent="0" algn="ctr" rtl="0">
                <a:spcBef>
                  <a:spcPts val="0"/>
                </a:spcBef>
                <a:buSzPct val="25000"/>
                <a:buNone/>
              </a:pPr>
              <a:t>‹Nº›</a:t>
            </a:fld>
            <a:endParaRPr lang="es-ES" sz="2800" b="0"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ítulo y descripción">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1154954" y="1447800"/>
            <a:ext cx="8825659" cy="1981200"/>
          </a:xfrm>
          <a:prstGeom prst="rect">
            <a:avLst/>
          </a:prstGeom>
          <a:noFill/>
          <a:ln>
            <a:noFill/>
          </a:ln>
        </p:spPr>
        <p:txBody>
          <a:bodyPr wrap="square" lIns="91425" tIns="91425" rIns="91425" bIns="91425" anchor="t" anchorCtr="0"/>
          <a:lstStyle>
            <a:lvl1pPr marL="0" marR="0" lvl="0" indent="0" algn="l" rtl="0">
              <a:spcBef>
                <a:spcPts val="0"/>
              </a:spcBef>
              <a:buClr>
                <a:schemeClr val="lt2"/>
              </a:buClr>
              <a:buFont typeface="Century Gothic"/>
              <a:buNone/>
              <a:defRPr sz="48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15" name="Shape 115"/>
          <p:cNvSpPr txBox="1">
            <a:spLocks noGrp="1"/>
          </p:cNvSpPr>
          <p:nvPr>
            <p:ph type="body" idx="1"/>
          </p:nvPr>
        </p:nvSpPr>
        <p:spPr>
          <a:xfrm>
            <a:off x="1154954" y="3657600"/>
            <a:ext cx="8825659" cy="2362200"/>
          </a:xfrm>
          <a:prstGeom prst="rect">
            <a:avLst/>
          </a:prstGeom>
          <a:noFill/>
          <a:ln>
            <a:noFill/>
          </a:ln>
        </p:spPr>
        <p:txBody>
          <a:bodyPr wrap="square" lIns="91425" tIns="91425" rIns="91425" bIns="91425" anchor="ctr" anchorCtr="0"/>
          <a:lstStyle>
            <a:lvl1pPr marL="0" marR="0" lvl="0" indent="0" algn="l" rtl="0">
              <a:spcBef>
                <a:spcPts val="1000"/>
              </a:spcBef>
              <a:spcAft>
                <a:spcPts val="0"/>
              </a:spcAft>
              <a:buClr>
                <a:srgbClr val="86D1D8"/>
              </a:buClr>
              <a:buFont typeface="Noto Sans Symbols"/>
              <a:buNone/>
              <a:defRPr sz="1800" b="0" i="0" u="none" strike="noStrike" cap="none">
                <a:solidFill>
                  <a:schemeClr val="lt1"/>
                </a:solidFill>
                <a:latin typeface="Century Gothic"/>
                <a:ea typeface="Century Gothic"/>
                <a:cs typeface="Century Gothic"/>
                <a:sym typeface="Century Gothic"/>
              </a:defRPr>
            </a:lvl1pPr>
            <a:lvl2pPr marL="457200" marR="0" lvl="1" indent="0" algn="l" rtl="0">
              <a:spcBef>
                <a:spcPts val="1000"/>
              </a:spcBef>
              <a:spcAft>
                <a:spcPts val="0"/>
              </a:spcAft>
              <a:buClr>
                <a:srgbClr val="86D1D8"/>
              </a:buClr>
              <a:buFont typeface="Noto Sans Symbols"/>
              <a:buNone/>
              <a:defRPr sz="1200" b="0" i="0" u="none" strike="noStrike" cap="none">
                <a:solidFill>
                  <a:schemeClr val="lt1"/>
                </a:solidFill>
                <a:latin typeface="Century Gothic"/>
                <a:ea typeface="Century Gothic"/>
                <a:cs typeface="Century Gothic"/>
                <a:sym typeface="Century Gothic"/>
              </a:defRPr>
            </a:lvl2pPr>
            <a:lvl3pPr marL="914400" marR="0" lvl="2" indent="0" algn="l" rtl="0">
              <a:spcBef>
                <a:spcPts val="1000"/>
              </a:spcBef>
              <a:spcAft>
                <a:spcPts val="0"/>
              </a:spcAft>
              <a:buClr>
                <a:srgbClr val="86D1D8"/>
              </a:buClr>
              <a:buFont typeface="Noto Sans Symbols"/>
              <a:buNone/>
              <a:defRPr sz="1000" b="0" i="0" u="none" strike="noStrike" cap="none">
                <a:solidFill>
                  <a:schemeClr val="lt1"/>
                </a:solidFill>
                <a:latin typeface="Century Gothic"/>
                <a:ea typeface="Century Gothic"/>
                <a:cs typeface="Century Gothic"/>
                <a:sym typeface="Century Gothic"/>
              </a:defRPr>
            </a:lvl3pPr>
            <a:lvl4pPr marL="1371600" marR="0" lvl="3"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4pPr>
            <a:lvl5pPr marL="1828800" marR="0" lvl="4"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5pPr>
            <a:lvl6pPr marL="2286000" marR="0" lvl="5"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6pPr>
            <a:lvl7pPr marL="2743200" marR="0" lvl="6"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7pPr>
            <a:lvl8pPr marL="3200400" marR="0" lvl="7"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8pPr>
            <a:lvl9pPr marL="3657600" marR="0" lvl="8"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116" name="Shape 116"/>
          <p:cNvSpPr txBox="1">
            <a:spLocks noGrp="1"/>
          </p:cNvSpPr>
          <p:nvPr>
            <p:ph type="dt" idx="10"/>
          </p:nvPr>
        </p:nvSpPr>
        <p:spPr>
          <a:xfrm rot="5400000">
            <a:off x="10155639" y="1790701"/>
            <a:ext cx="990599" cy="304799"/>
          </a:xfrm>
          <a:prstGeom prst="rect">
            <a:avLst/>
          </a:prstGeom>
          <a:noFill/>
          <a:ln>
            <a:noFill/>
          </a:ln>
        </p:spPr>
        <p:txBody>
          <a:bodyPr wrap="square" lIns="91425" tIns="91425" rIns="91425" bIns="91425" anchor="t" anchorCtr="0"/>
          <a:lstStyle>
            <a:lvl1pPr marL="0" marR="0" lvl="0" indent="0" algn="l" rtl="0">
              <a:spcBef>
                <a:spcPts val="0"/>
              </a:spcBef>
              <a:buNone/>
              <a:defRPr sz="1100" b="0" i="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17" name="Shape 117"/>
          <p:cNvSpPr txBox="1">
            <a:spLocks noGrp="1"/>
          </p:cNvSpPr>
          <p:nvPr>
            <p:ph type="ftr" idx="11"/>
          </p:nvPr>
        </p:nvSpPr>
        <p:spPr>
          <a:xfrm rot="5400000">
            <a:off x="8951573" y="3225297"/>
            <a:ext cx="3859795" cy="304801"/>
          </a:xfrm>
          <a:prstGeom prst="rect">
            <a:avLst/>
          </a:prstGeom>
          <a:noFill/>
          <a:ln>
            <a:noFill/>
          </a:ln>
        </p:spPr>
        <p:txBody>
          <a:bodyPr wrap="square" lIns="91425" tIns="91425" rIns="91425" bIns="91425" anchor="b" anchorCtr="0"/>
          <a:lstStyle>
            <a:lvl1pPr marL="0" marR="0" lvl="0" indent="0" algn="l" rtl="0">
              <a:spcBef>
                <a:spcPts val="0"/>
              </a:spcBef>
              <a:buNone/>
              <a:defRPr sz="1100" b="0" i="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18" name="Shape 118"/>
          <p:cNvSpPr txBox="1">
            <a:spLocks noGrp="1"/>
          </p:cNvSpPr>
          <p:nvPr>
            <p:ph type="sldNum" idx="12"/>
          </p:nvPr>
        </p:nvSpPr>
        <p:spPr>
          <a:xfrm>
            <a:off x="10352540" y="295729"/>
            <a:ext cx="838199" cy="767687"/>
          </a:xfrm>
          <a:prstGeom prst="rect">
            <a:avLst/>
          </a:prstGeom>
          <a:noFill/>
          <a:ln>
            <a:noFill/>
          </a:ln>
        </p:spPr>
        <p:txBody>
          <a:bodyPr wrap="square" lIns="91425" tIns="45700" rIns="91425" bIns="45700" anchor="b" anchorCtr="0">
            <a:noAutofit/>
          </a:bodyPr>
          <a:lstStyle/>
          <a:p>
            <a:pPr marL="0" marR="0" lvl="0" indent="0" algn="ctr" rtl="0">
              <a:spcBef>
                <a:spcPts val="0"/>
              </a:spcBef>
              <a:buSzPct val="25000"/>
              <a:buNone/>
            </a:pPr>
            <a:fld id="{00000000-1234-1234-1234-123412341234}" type="slidenum">
              <a:rPr lang="es-ES" sz="2800" b="0" i="0">
                <a:solidFill>
                  <a:schemeClr val="lt1"/>
                </a:solidFill>
                <a:latin typeface="Century Gothic"/>
                <a:ea typeface="Century Gothic"/>
                <a:cs typeface="Century Gothic"/>
                <a:sym typeface="Century Gothic"/>
              </a:rPr>
              <a:pPr marL="0" marR="0" lvl="0" indent="0" algn="ctr" rtl="0">
                <a:spcBef>
                  <a:spcPts val="0"/>
                </a:spcBef>
                <a:buSzPct val="25000"/>
                <a:buNone/>
              </a:pPr>
              <a:t>‹Nº›</a:t>
            </a:fld>
            <a:endParaRPr lang="es-ES" sz="2800" b="0"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ita con descripción">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1574801" y="1447800"/>
            <a:ext cx="7999315" cy="2323374"/>
          </a:xfrm>
          <a:prstGeom prst="rect">
            <a:avLst/>
          </a:prstGeom>
          <a:noFill/>
          <a:ln>
            <a:noFill/>
          </a:ln>
        </p:spPr>
        <p:txBody>
          <a:bodyPr wrap="square" lIns="91425" tIns="91425" rIns="91425" bIns="91425" anchor="t" anchorCtr="0"/>
          <a:lstStyle>
            <a:lvl1pPr marL="0" marR="0" lvl="0" indent="0" algn="l" rtl="0">
              <a:spcBef>
                <a:spcPts val="0"/>
              </a:spcBef>
              <a:buClr>
                <a:schemeClr val="lt2"/>
              </a:buClr>
              <a:buFont typeface="Century Gothic"/>
              <a:buNone/>
              <a:defRPr sz="48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21" name="Shape 121"/>
          <p:cNvSpPr txBox="1">
            <a:spLocks noGrp="1"/>
          </p:cNvSpPr>
          <p:nvPr>
            <p:ph type="body" idx="1"/>
          </p:nvPr>
        </p:nvSpPr>
        <p:spPr>
          <a:xfrm>
            <a:off x="1930400" y="3771174"/>
            <a:ext cx="7279649" cy="342174"/>
          </a:xfrm>
          <a:prstGeom prst="rect">
            <a:avLst/>
          </a:prstGeom>
          <a:noFill/>
          <a:ln>
            <a:noFill/>
          </a:ln>
        </p:spPr>
        <p:txBody>
          <a:bodyPr wrap="square" lIns="91425" tIns="91425" rIns="91425" bIns="91425" anchor="t" anchorCtr="0"/>
          <a:lstStyle>
            <a:lvl1pPr marL="0" marR="0" lvl="0" indent="0" algn="l" rtl="0">
              <a:spcBef>
                <a:spcPts val="1000"/>
              </a:spcBef>
              <a:spcAft>
                <a:spcPts val="0"/>
              </a:spcAft>
              <a:buClr>
                <a:srgbClr val="86D1D8"/>
              </a:buClr>
              <a:buFont typeface="Noto Sans Symbols"/>
              <a:buNone/>
              <a:defRPr sz="1400" b="0" i="0" u="none" strike="noStrike" cap="small">
                <a:solidFill>
                  <a:srgbClr val="86D1D8"/>
                </a:solidFill>
                <a:latin typeface="Century Gothic"/>
                <a:ea typeface="Century Gothic"/>
                <a:cs typeface="Century Gothic"/>
                <a:sym typeface="Century Gothic"/>
              </a:defRPr>
            </a:lvl1pPr>
            <a:lvl2pPr marL="457200" marR="0" lvl="1" indent="0" algn="l" rtl="0">
              <a:spcBef>
                <a:spcPts val="1000"/>
              </a:spcBef>
              <a:spcAft>
                <a:spcPts val="0"/>
              </a:spcAft>
              <a:buClr>
                <a:srgbClr val="86D1D8"/>
              </a:buClr>
              <a:buFont typeface="Noto Sans Symbols"/>
              <a:buNone/>
              <a:defRPr sz="1200" b="0" i="0" u="none" strike="noStrike" cap="none">
                <a:solidFill>
                  <a:schemeClr val="lt1"/>
                </a:solidFill>
                <a:latin typeface="Century Gothic"/>
                <a:ea typeface="Century Gothic"/>
                <a:cs typeface="Century Gothic"/>
                <a:sym typeface="Century Gothic"/>
              </a:defRPr>
            </a:lvl2pPr>
            <a:lvl3pPr marL="914400" marR="0" lvl="2" indent="0" algn="l" rtl="0">
              <a:spcBef>
                <a:spcPts val="1000"/>
              </a:spcBef>
              <a:spcAft>
                <a:spcPts val="0"/>
              </a:spcAft>
              <a:buClr>
                <a:srgbClr val="86D1D8"/>
              </a:buClr>
              <a:buFont typeface="Noto Sans Symbols"/>
              <a:buNone/>
              <a:defRPr sz="1000" b="0" i="0" u="none" strike="noStrike" cap="none">
                <a:solidFill>
                  <a:schemeClr val="lt1"/>
                </a:solidFill>
                <a:latin typeface="Century Gothic"/>
                <a:ea typeface="Century Gothic"/>
                <a:cs typeface="Century Gothic"/>
                <a:sym typeface="Century Gothic"/>
              </a:defRPr>
            </a:lvl3pPr>
            <a:lvl4pPr marL="1371600" marR="0" lvl="3"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4pPr>
            <a:lvl5pPr marL="1828800" marR="0" lvl="4"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5pPr>
            <a:lvl6pPr marL="2286000" marR="0" lvl="5"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6pPr>
            <a:lvl7pPr marL="2743200" marR="0" lvl="6"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7pPr>
            <a:lvl8pPr marL="3200400" marR="0" lvl="7"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8pPr>
            <a:lvl9pPr marL="3657600" marR="0" lvl="8"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122" name="Shape 122"/>
          <p:cNvSpPr txBox="1">
            <a:spLocks noGrp="1"/>
          </p:cNvSpPr>
          <p:nvPr>
            <p:ph type="body" idx="2"/>
          </p:nvPr>
        </p:nvSpPr>
        <p:spPr>
          <a:xfrm>
            <a:off x="1154954" y="4350657"/>
            <a:ext cx="8825659" cy="1676400"/>
          </a:xfrm>
          <a:prstGeom prst="rect">
            <a:avLst/>
          </a:prstGeom>
          <a:noFill/>
          <a:ln>
            <a:noFill/>
          </a:ln>
        </p:spPr>
        <p:txBody>
          <a:bodyPr wrap="square" lIns="91425" tIns="91425" rIns="91425" bIns="91425" anchor="ctr" anchorCtr="0"/>
          <a:lstStyle>
            <a:lvl1pPr marL="0" marR="0" lvl="0" indent="0" algn="l" rtl="0">
              <a:spcBef>
                <a:spcPts val="1000"/>
              </a:spcBef>
              <a:spcAft>
                <a:spcPts val="0"/>
              </a:spcAft>
              <a:buClr>
                <a:srgbClr val="86D1D8"/>
              </a:buClr>
              <a:buFont typeface="Noto Sans Symbols"/>
              <a:buNone/>
              <a:defRPr sz="1800" b="0" i="0" u="none" strike="noStrike" cap="none">
                <a:solidFill>
                  <a:schemeClr val="lt1"/>
                </a:solidFill>
                <a:latin typeface="Century Gothic"/>
                <a:ea typeface="Century Gothic"/>
                <a:cs typeface="Century Gothic"/>
                <a:sym typeface="Century Gothic"/>
              </a:defRPr>
            </a:lvl1pPr>
            <a:lvl2pPr marL="457200" marR="0" lvl="1" indent="0" algn="l" rtl="0">
              <a:spcBef>
                <a:spcPts val="1000"/>
              </a:spcBef>
              <a:spcAft>
                <a:spcPts val="0"/>
              </a:spcAft>
              <a:buClr>
                <a:srgbClr val="86D1D8"/>
              </a:buClr>
              <a:buFont typeface="Noto Sans Symbols"/>
              <a:buNone/>
              <a:defRPr sz="1200" b="0" i="0" u="none" strike="noStrike" cap="none">
                <a:solidFill>
                  <a:schemeClr val="lt1"/>
                </a:solidFill>
                <a:latin typeface="Century Gothic"/>
                <a:ea typeface="Century Gothic"/>
                <a:cs typeface="Century Gothic"/>
                <a:sym typeface="Century Gothic"/>
              </a:defRPr>
            </a:lvl2pPr>
            <a:lvl3pPr marL="914400" marR="0" lvl="2" indent="0" algn="l" rtl="0">
              <a:spcBef>
                <a:spcPts val="1000"/>
              </a:spcBef>
              <a:spcAft>
                <a:spcPts val="0"/>
              </a:spcAft>
              <a:buClr>
                <a:srgbClr val="86D1D8"/>
              </a:buClr>
              <a:buFont typeface="Noto Sans Symbols"/>
              <a:buNone/>
              <a:defRPr sz="1000" b="0" i="0" u="none" strike="noStrike" cap="none">
                <a:solidFill>
                  <a:schemeClr val="lt1"/>
                </a:solidFill>
                <a:latin typeface="Century Gothic"/>
                <a:ea typeface="Century Gothic"/>
                <a:cs typeface="Century Gothic"/>
                <a:sym typeface="Century Gothic"/>
              </a:defRPr>
            </a:lvl3pPr>
            <a:lvl4pPr marL="1371600" marR="0" lvl="3"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4pPr>
            <a:lvl5pPr marL="1828800" marR="0" lvl="4"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5pPr>
            <a:lvl6pPr marL="2286000" marR="0" lvl="5"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6pPr>
            <a:lvl7pPr marL="2743200" marR="0" lvl="6"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7pPr>
            <a:lvl8pPr marL="3200400" marR="0" lvl="7"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8pPr>
            <a:lvl9pPr marL="3657600" marR="0" lvl="8"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123" name="Shape 123"/>
          <p:cNvSpPr txBox="1">
            <a:spLocks noGrp="1"/>
          </p:cNvSpPr>
          <p:nvPr>
            <p:ph type="dt" idx="10"/>
          </p:nvPr>
        </p:nvSpPr>
        <p:spPr>
          <a:xfrm rot="5400000">
            <a:off x="10155639" y="1790701"/>
            <a:ext cx="990599" cy="304799"/>
          </a:xfrm>
          <a:prstGeom prst="rect">
            <a:avLst/>
          </a:prstGeom>
          <a:noFill/>
          <a:ln>
            <a:noFill/>
          </a:ln>
        </p:spPr>
        <p:txBody>
          <a:bodyPr wrap="square" lIns="91425" tIns="91425" rIns="91425" bIns="91425" anchor="t" anchorCtr="0"/>
          <a:lstStyle>
            <a:lvl1pPr marL="0" marR="0" lvl="0" indent="0" algn="l" rtl="0">
              <a:spcBef>
                <a:spcPts val="0"/>
              </a:spcBef>
              <a:buNone/>
              <a:defRPr sz="1100" b="0" i="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24" name="Shape 124"/>
          <p:cNvSpPr txBox="1">
            <a:spLocks noGrp="1"/>
          </p:cNvSpPr>
          <p:nvPr>
            <p:ph type="ftr" idx="11"/>
          </p:nvPr>
        </p:nvSpPr>
        <p:spPr>
          <a:xfrm rot="5400000">
            <a:off x="8951573" y="3225297"/>
            <a:ext cx="3859795" cy="304801"/>
          </a:xfrm>
          <a:prstGeom prst="rect">
            <a:avLst/>
          </a:prstGeom>
          <a:noFill/>
          <a:ln>
            <a:noFill/>
          </a:ln>
        </p:spPr>
        <p:txBody>
          <a:bodyPr wrap="square" lIns="91425" tIns="91425" rIns="91425" bIns="91425" anchor="b" anchorCtr="0"/>
          <a:lstStyle>
            <a:lvl1pPr marL="0" marR="0" lvl="0" indent="0" algn="l" rtl="0">
              <a:spcBef>
                <a:spcPts val="0"/>
              </a:spcBef>
              <a:buNone/>
              <a:defRPr sz="1100" b="0" i="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25" name="Shape 125"/>
          <p:cNvSpPr txBox="1">
            <a:spLocks noGrp="1"/>
          </p:cNvSpPr>
          <p:nvPr>
            <p:ph type="sldNum" idx="12"/>
          </p:nvPr>
        </p:nvSpPr>
        <p:spPr>
          <a:xfrm>
            <a:off x="10352540" y="295729"/>
            <a:ext cx="838199" cy="767687"/>
          </a:xfrm>
          <a:prstGeom prst="rect">
            <a:avLst/>
          </a:prstGeom>
          <a:noFill/>
          <a:ln>
            <a:noFill/>
          </a:ln>
        </p:spPr>
        <p:txBody>
          <a:bodyPr wrap="square" lIns="91425" tIns="45700" rIns="91425" bIns="45700" anchor="b" anchorCtr="0">
            <a:noAutofit/>
          </a:bodyPr>
          <a:lstStyle/>
          <a:p>
            <a:pPr marL="0" marR="0" lvl="0" indent="0" algn="ctr" rtl="0">
              <a:spcBef>
                <a:spcPts val="0"/>
              </a:spcBef>
              <a:buSzPct val="25000"/>
              <a:buNone/>
            </a:pPr>
            <a:fld id="{00000000-1234-1234-1234-123412341234}" type="slidenum">
              <a:rPr lang="es-ES" sz="2800" b="0" i="0">
                <a:solidFill>
                  <a:schemeClr val="lt1"/>
                </a:solidFill>
                <a:latin typeface="Century Gothic"/>
                <a:ea typeface="Century Gothic"/>
                <a:cs typeface="Century Gothic"/>
                <a:sym typeface="Century Gothic"/>
              </a:rPr>
              <a:pPr marL="0" marR="0" lvl="0" indent="0" algn="ctr" rtl="0">
                <a:spcBef>
                  <a:spcPts val="0"/>
                </a:spcBef>
                <a:buSzPct val="25000"/>
                <a:buNone/>
              </a:pPr>
              <a:t>‹Nº›</a:t>
            </a:fld>
            <a:endParaRPr lang="es-ES" sz="2800" b="0" i="0">
              <a:solidFill>
                <a:schemeClr val="lt1"/>
              </a:solidFill>
              <a:latin typeface="Century Gothic"/>
              <a:ea typeface="Century Gothic"/>
              <a:cs typeface="Century Gothic"/>
              <a:sym typeface="Century Gothic"/>
            </a:endParaRPr>
          </a:p>
        </p:txBody>
      </p:sp>
      <p:sp>
        <p:nvSpPr>
          <p:cNvPr id="126" name="Shape 126"/>
          <p:cNvSpPr txBox="1"/>
          <p:nvPr/>
        </p:nvSpPr>
        <p:spPr>
          <a:xfrm>
            <a:off x="898295" y="971253"/>
            <a:ext cx="801912" cy="1969770"/>
          </a:xfrm>
          <a:prstGeom prst="rect">
            <a:avLst/>
          </a:prstGeom>
          <a:noFill/>
          <a:ln>
            <a:noFill/>
          </a:ln>
        </p:spPr>
        <p:txBody>
          <a:bodyPr wrap="square" lIns="91425" tIns="45700" rIns="91425" bIns="45700" anchor="t" anchorCtr="0">
            <a:noAutofit/>
          </a:bodyPr>
          <a:lstStyle/>
          <a:p>
            <a:pPr marL="0" marR="0" lvl="0" indent="0" algn="r" rtl="0">
              <a:spcBef>
                <a:spcPts val="0"/>
              </a:spcBef>
              <a:buSzPct val="25000"/>
              <a:buNone/>
            </a:pPr>
            <a:r>
              <a:rPr lang="es-ES" sz="12200" b="0" i="0">
                <a:solidFill>
                  <a:srgbClr val="86D1D8"/>
                </a:solidFill>
                <a:latin typeface="Arial"/>
                <a:ea typeface="Arial"/>
                <a:cs typeface="Arial"/>
                <a:sym typeface="Arial"/>
              </a:rPr>
              <a:t>“</a:t>
            </a:r>
          </a:p>
        </p:txBody>
      </p:sp>
      <p:sp>
        <p:nvSpPr>
          <p:cNvPr id="127" name="Shape 127"/>
          <p:cNvSpPr txBox="1"/>
          <p:nvPr/>
        </p:nvSpPr>
        <p:spPr>
          <a:xfrm>
            <a:off x="9330490" y="2613787"/>
            <a:ext cx="801912" cy="1969770"/>
          </a:xfrm>
          <a:prstGeom prst="rect">
            <a:avLst/>
          </a:prstGeom>
          <a:noFill/>
          <a:ln>
            <a:noFill/>
          </a:ln>
        </p:spPr>
        <p:txBody>
          <a:bodyPr wrap="square" lIns="91425" tIns="45700" rIns="91425" bIns="45700" anchor="t" anchorCtr="0">
            <a:noAutofit/>
          </a:bodyPr>
          <a:lstStyle/>
          <a:p>
            <a:pPr marL="0" marR="0" lvl="0" indent="0" algn="r" rtl="0">
              <a:spcBef>
                <a:spcPts val="0"/>
              </a:spcBef>
              <a:buSzPct val="25000"/>
              <a:buNone/>
            </a:pPr>
            <a:r>
              <a:rPr lang="es-ES" sz="12200" b="0" i="0">
                <a:solidFill>
                  <a:srgbClr val="86D1D8"/>
                </a:solidFill>
                <a:latin typeface="Arial"/>
                <a:ea typeface="Arial"/>
                <a:cs typeface="Arial"/>
                <a:sym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arjeta de nombre">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1154954" y="3124201"/>
            <a:ext cx="8825660" cy="1653180"/>
          </a:xfrm>
          <a:prstGeom prst="rect">
            <a:avLst/>
          </a:prstGeom>
          <a:noFill/>
          <a:ln>
            <a:noFill/>
          </a:ln>
        </p:spPr>
        <p:txBody>
          <a:bodyPr wrap="square" lIns="91425" tIns="91425" rIns="91425" bIns="91425" anchor="b" anchorCtr="0"/>
          <a:lstStyle>
            <a:lvl1pPr marL="0" marR="0" lvl="0" indent="0" algn="l" rtl="0">
              <a:spcBef>
                <a:spcPts val="0"/>
              </a:spcBef>
              <a:buClr>
                <a:schemeClr val="lt2"/>
              </a:buClr>
              <a:buFont typeface="Century Gothic"/>
              <a:buNone/>
              <a:defRPr sz="40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30" name="Shape 130"/>
          <p:cNvSpPr txBox="1">
            <a:spLocks noGrp="1"/>
          </p:cNvSpPr>
          <p:nvPr>
            <p:ph type="body" idx="1"/>
          </p:nvPr>
        </p:nvSpPr>
        <p:spPr>
          <a:xfrm>
            <a:off x="1154954" y="4777381"/>
            <a:ext cx="8825659" cy="860400"/>
          </a:xfrm>
          <a:prstGeom prst="rect">
            <a:avLst/>
          </a:prstGeom>
          <a:noFill/>
          <a:ln>
            <a:noFill/>
          </a:ln>
        </p:spPr>
        <p:txBody>
          <a:bodyPr wrap="square" lIns="91425" tIns="91425" rIns="91425" bIns="91425" anchor="t" anchorCtr="0"/>
          <a:lstStyle>
            <a:lvl1pPr marL="0" marR="0" lvl="0" indent="0" algn="l" rtl="0">
              <a:spcBef>
                <a:spcPts val="1000"/>
              </a:spcBef>
              <a:spcAft>
                <a:spcPts val="0"/>
              </a:spcAft>
              <a:buClr>
                <a:srgbClr val="86D1D8"/>
              </a:buClr>
              <a:buFont typeface="Noto Sans Symbols"/>
              <a:buNone/>
              <a:defRPr sz="2000" b="0" i="0" u="none" strike="noStrike" cap="none">
                <a:solidFill>
                  <a:srgbClr val="86D1D8"/>
                </a:solidFill>
                <a:latin typeface="Century Gothic"/>
                <a:ea typeface="Century Gothic"/>
                <a:cs typeface="Century Gothic"/>
                <a:sym typeface="Century Gothic"/>
              </a:defRPr>
            </a:lvl1pPr>
            <a:lvl2pPr marL="457200" marR="0" lvl="1" indent="0" algn="l" rtl="0">
              <a:spcBef>
                <a:spcPts val="1000"/>
              </a:spcBef>
              <a:spcAft>
                <a:spcPts val="0"/>
              </a:spcAft>
              <a:buClr>
                <a:srgbClr val="86D1D8"/>
              </a:buClr>
              <a:buFont typeface="Noto Sans Symbols"/>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3pPr>
            <a:lvl4pPr marL="1371600" marR="0" lvl="3" indent="0" algn="l" rtl="0">
              <a:spcBef>
                <a:spcPts val="1000"/>
              </a:spcBef>
              <a:spcAft>
                <a:spcPts val="0"/>
              </a:spcAft>
              <a:buClr>
                <a:srgbClr val="86D1D8"/>
              </a:buClr>
              <a:buFont typeface="Noto Sans Symbols"/>
              <a:buNone/>
              <a:defRPr sz="1400" b="0" i="0" u="none" strike="noStrike" cap="none">
                <a:solidFill>
                  <a:schemeClr val="lt1"/>
                </a:solidFill>
                <a:latin typeface="Century Gothic"/>
                <a:ea typeface="Century Gothic"/>
                <a:cs typeface="Century Gothic"/>
                <a:sym typeface="Century Gothic"/>
              </a:defRPr>
            </a:lvl4pPr>
            <a:lvl5pPr marL="1828800" marR="0" lvl="4" indent="0" algn="l" rtl="0">
              <a:spcBef>
                <a:spcPts val="1000"/>
              </a:spcBef>
              <a:spcAft>
                <a:spcPts val="0"/>
              </a:spcAft>
              <a:buClr>
                <a:srgbClr val="86D1D8"/>
              </a:buClr>
              <a:buFont typeface="Noto Sans Symbols"/>
              <a:buNone/>
              <a:defRPr sz="1400" b="0" i="0" u="none" strike="noStrike" cap="none">
                <a:solidFill>
                  <a:schemeClr val="lt1"/>
                </a:solidFill>
                <a:latin typeface="Century Gothic"/>
                <a:ea typeface="Century Gothic"/>
                <a:cs typeface="Century Gothic"/>
                <a:sym typeface="Century Gothic"/>
              </a:defRPr>
            </a:lvl5pPr>
            <a:lvl6pPr marL="2286000" marR="0" lvl="5" indent="0" algn="l" rtl="0">
              <a:spcBef>
                <a:spcPts val="1000"/>
              </a:spcBef>
              <a:spcAft>
                <a:spcPts val="0"/>
              </a:spcAft>
              <a:buClr>
                <a:srgbClr val="86D1D8"/>
              </a:buClr>
              <a:buFont typeface="Noto Sans Symbols"/>
              <a:buNone/>
              <a:defRPr sz="1400" b="0" i="0" u="none" strike="noStrike" cap="none">
                <a:solidFill>
                  <a:schemeClr val="lt1"/>
                </a:solidFill>
                <a:latin typeface="Century Gothic"/>
                <a:ea typeface="Century Gothic"/>
                <a:cs typeface="Century Gothic"/>
                <a:sym typeface="Century Gothic"/>
              </a:defRPr>
            </a:lvl6pPr>
            <a:lvl7pPr marL="2743200" marR="0" lvl="6" indent="0" algn="l" rtl="0">
              <a:spcBef>
                <a:spcPts val="1000"/>
              </a:spcBef>
              <a:spcAft>
                <a:spcPts val="0"/>
              </a:spcAft>
              <a:buClr>
                <a:srgbClr val="86D1D8"/>
              </a:buClr>
              <a:buFont typeface="Noto Sans Symbols"/>
              <a:buNone/>
              <a:defRPr sz="1400" b="0" i="0" u="none" strike="noStrike" cap="none">
                <a:solidFill>
                  <a:schemeClr val="lt1"/>
                </a:solidFill>
                <a:latin typeface="Century Gothic"/>
                <a:ea typeface="Century Gothic"/>
                <a:cs typeface="Century Gothic"/>
                <a:sym typeface="Century Gothic"/>
              </a:defRPr>
            </a:lvl7pPr>
            <a:lvl8pPr marL="3200400" marR="0" lvl="7" indent="0" algn="l" rtl="0">
              <a:spcBef>
                <a:spcPts val="1000"/>
              </a:spcBef>
              <a:spcAft>
                <a:spcPts val="0"/>
              </a:spcAft>
              <a:buClr>
                <a:srgbClr val="86D1D8"/>
              </a:buClr>
              <a:buFont typeface="Noto Sans Symbols"/>
              <a:buNone/>
              <a:defRPr sz="1400" b="0" i="0" u="none" strike="noStrike" cap="none">
                <a:solidFill>
                  <a:schemeClr val="lt1"/>
                </a:solidFill>
                <a:latin typeface="Century Gothic"/>
                <a:ea typeface="Century Gothic"/>
                <a:cs typeface="Century Gothic"/>
                <a:sym typeface="Century Gothic"/>
              </a:defRPr>
            </a:lvl8pPr>
            <a:lvl9pPr marL="3657600" marR="0" lvl="8" indent="0" algn="l" rtl="0">
              <a:spcBef>
                <a:spcPts val="1000"/>
              </a:spcBef>
              <a:spcAft>
                <a:spcPts val="0"/>
              </a:spcAft>
              <a:buClr>
                <a:srgbClr val="86D1D8"/>
              </a:buClr>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31" name="Shape 131"/>
          <p:cNvSpPr txBox="1">
            <a:spLocks noGrp="1"/>
          </p:cNvSpPr>
          <p:nvPr>
            <p:ph type="dt" idx="10"/>
          </p:nvPr>
        </p:nvSpPr>
        <p:spPr>
          <a:xfrm rot="5400000">
            <a:off x="10155639" y="1790701"/>
            <a:ext cx="990599" cy="304799"/>
          </a:xfrm>
          <a:prstGeom prst="rect">
            <a:avLst/>
          </a:prstGeom>
          <a:noFill/>
          <a:ln>
            <a:noFill/>
          </a:ln>
        </p:spPr>
        <p:txBody>
          <a:bodyPr wrap="square" lIns="91425" tIns="91425" rIns="91425" bIns="91425" anchor="t" anchorCtr="0"/>
          <a:lstStyle>
            <a:lvl1pPr marL="0" marR="0" lvl="0" indent="0" algn="l" rtl="0">
              <a:spcBef>
                <a:spcPts val="0"/>
              </a:spcBef>
              <a:buNone/>
              <a:defRPr sz="1100" b="0" i="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32" name="Shape 132"/>
          <p:cNvSpPr txBox="1">
            <a:spLocks noGrp="1"/>
          </p:cNvSpPr>
          <p:nvPr>
            <p:ph type="ftr" idx="11"/>
          </p:nvPr>
        </p:nvSpPr>
        <p:spPr>
          <a:xfrm rot="5400000">
            <a:off x="8951573" y="3225297"/>
            <a:ext cx="3859795" cy="304801"/>
          </a:xfrm>
          <a:prstGeom prst="rect">
            <a:avLst/>
          </a:prstGeom>
          <a:noFill/>
          <a:ln>
            <a:noFill/>
          </a:ln>
        </p:spPr>
        <p:txBody>
          <a:bodyPr wrap="square" lIns="91425" tIns="91425" rIns="91425" bIns="91425" anchor="b" anchorCtr="0"/>
          <a:lstStyle>
            <a:lvl1pPr marL="0" marR="0" lvl="0" indent="0" algn="l" rtl="0">
              <a:spcBef>
                <a:spcPts val="0"/>
              </a:spcBef>
              <a:buNone/>
              <a:defRPr sz="1100" b="0" i="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33" name="Shape 133"/>
          <p:cNvSpPr txBox="1">
            <a:spLocks noGrp="1"/>
          </p:cNvSpPr>
          <p:nvPr>
            <p:ph type="sldNum" idx="12"/>
          </p:nvPr>
        </p:nvSpPr>
        <p:spPr>
          <a:xfrm>
            <a:off x="10352540" y="295729"/>
            <a:ext cx="838199" cy="767687"/>
          </a:xfrm>
          <a:prstGeom prst="rect">
            <a:avLst/>
          </a:prstGeom>
          <a:noFill/>
          <a:ln>
            <a:noFill/>
          </a:ln>
        </p:spPr>
        <p:txBody>
          <a:bodyPr wrap="square" lIns="91425" tIns="45700" rIns="91425" bIns="45700" anchor="b" anchorCtr="0">
            <a:noAutofit/>
          </a:bodyPr>
          <a:lstStyle/>
          <a:p>
            <a:pPr marL="0" marR="0" lvl="0" indent="0" algn="ctr" rtl="0">
              <a:spcBef>
                <a:spcPts val="0"/>
              </a:spcBef>
              <a:buSzPct val="25000"/>
              <a:buNone/>
            </a:pPr>
            <a:fld id="{00000000-1234-1234-1234-123412341234}" type="slidenum">
              <a:rPr lang="es-ES" sz="2800" b="0" i="0">
                <a:solidFill>
                  <a:schemeClr val="lt1"/>
                </a:solidFill>
                <a:latin typeface="Century Gothic"/>
                <a:ea typeface="Century Gothic"/>
                <a:cs typeface="Century Gothic"/>
                <a:sym typeface="Century Gothic"/>
              </a:rPr>
              <a:pPr marL="0" marR="0" lvl="0" indent="0" algn="ctr" rtl="0">
                <a:spcBef>
                  <a:spcPts val="0"/>
                </a:spcBef>
                <a:buSzPct val="25000"/>
                <a:buNone/>
              </a:pPr>
              <a:t>‹Nº›</a:t>
            </a:fld>
            <a:endParaRPr lang="es-ES" sz="2800" b="0"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olumna 3">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646111" y="452718"/>
            <a:ext cx="9404723" cy="1400530"/>
          </a:xfrm>
          <a:prstGeom prst="rect">
            <a:avLst/>
          </a:prstGeom>
          <a:noFill/>
          <a:ln>
            <a:noFill/>
          </a:ln>
        </p:spPr>
        <p:txBody>
          <a:bodyPr wrap="square" lIns="91425" tIns="91425" rIns="91425" bIns="91425" anchor="t" anchorCtr="0"/>
          <a:lstStyle>
            <a:lvl1pPr marL="0" marR="0" lvl="0" indent="0" algn="l" rtl="0">
              <a:spcBef>
                <a:spcPts val="0"/>
              </a:spcBef>
              <a:buClr>
                <a:schemeClr val="lt2"/>
              </a:buClr>
              <a:buFont typeface="Century Gothic"/>
              <a:buNone/>
              <a:defRPr sz="42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36" name="Shape 136"/>
          <p:cNvSpPr txBox="1">
            <a:spLocks noGrp="1"/>
          </p:cNvSpPr>
          <p:nvPr>
            <p:ph type="body" idx="1"/>
          </p:nvPr>
        </p:nvSpPr>
        <p:spPr>
          <a:xfrm>
            <a:off x="632947" y="1981200"/>
            <a:ext cx="2946866" cy="576262"/>
          </a:xfrm>
          <a:prstGeom prst="rect">
            <a:avLst/>
          </a:prstGeom>
          <a:noFill/>
          <a:ln>
            <a:noFill/>
          </a:ln>
        </p:spPr>
        <p:txBody>
          <a:bodyPr wrap="square" lIns="91425" tIns="91425" rIns="91425" bIns="91425" anchor="b" anchorCtr="0"/>
          <a:lstStyle>
            <a:lvl1pPr marL="0" marR="0" lvl="0" indent="0" algn="l" rtl="0">
              <a:spcBef>
                <a:spcPts val="1000"/>
              </a:spcBef>
              <a:spcAft>
                <a:spcPts val="0"/>
              </a:spcAft>
              <a:buClr>
                <a:srgbClr val="86D1D8"/>
              </a:buClr>
              <a:buFont typeface="Noto Sans Symbols"/>
              <a:buNone/>
              <a:defRPr sz="2400" b="0" i="0" u="none" strike="noStrike" cap="none">
                <a:solidFill>
                  <a:srgbClr val="86D1D8"/>
                </a:solidFill>
                <a:latin typeface="Century Gothic"/>
                <a:ea typeface="Century Gothic"/>
                <a:cs typeface="Century Gothic"/>
                <a:sym typeface="Century Gothic"/>
              </a:defRPr>
            </a:lvl1pPr>
            <a:lvl2pPr marL="457200" marR="0" lvl="1" indent="0" algn="l" rtl="0">
              <a:spcBef>
                <a:spcPts val="1000"/>
              </a:spcBef>
              <a:spcAft>
                <a:spcPts val="0"/>
              </a:spcAft>
              <a:buClr>
                <a:srgbClr val="86D1D8"/>
              </a:buClr>
              <a:buFont typeface="Noto Sans Symbols"/>
              <a:buNone/>
              <a:defRPr sz="2000" b="1" i="0" u="none" strike="noStrike" cap="none">
                <a:solidFill>
                  <a:schemeClr val="lt1"/>
                </a:solidFill>
                <a:latin typeface="Century Gothic"/>
                <a:ea typeface="Century Gothic"/>
                <a:cs typeface="Century Gothic"/>
                <a:sym typeface="Century Gothic"/>
              </a:defRPr>
            </a:lvl2pPr>
            <a:lvl3pPr marL="914400" marR="0" lvl="2" indent="0" algn="l" rtl="0">
              <a:spcBef>
                <a:spcPts val="1000"/>
              </a:spcBef>
              <a:spcAft>
                <a:spcPts val="0"/>
              </a:spcAft>
              <a:buClr>
                <a:srgbClr val="86D1D8"/>
              </a:buClr>
              <a:buFont typeface="Noto Sans Symbols"/>
              <a:buNone/>
              <a:defRPr sz="1800" b="1" i="0" u="none" strike="noStrike" cap="none">
                <a:solidFill>
                  <a:schemeClr val="lt1"/>
                </a:solidFill>
                <a:latin typeface="Century Gothic"/>
                <a:ea typeface="Century Gothic"/>
                <a:cs typeface="Century Gothic"/>
                <a:sym typeface="Century Gothic"/>
              </a:defRPr>
            </a:lvl3pPr>
            <a:lvl4pPr marL="1371600" marR="0" lvl="3"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4pPr>
            <a:lvl5pPr marL="1828800" marR="0" lvl="4"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5pPr>
            <a:lvl6pPr marL="2286000" marR="0" lvl="5"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6pPr>
            <a:lvl7pPr marL="2743200" marR="0" lvl="6"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7pPr>
            <a:lvl8pPr marL="3200400" marR="0" lvl="7"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8pPr>
            <a:lvl9pPr marL="3657600" marR="0" lvl="8"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9pPr>
          </a:lstStyle>
          <a:p>
            <a:endParaRPr/>
          </a:p>
        </p:txBody>
      </p:sp>
      <p:sp>
        <p:nvSpPr>
          <p:cNvPr id="137" name="Shape 137"/>
          <p:cNvSpPr txBox="1">
            <a:spLocks noGrp="1"/>
          </p:cNvSpPr>
          <p:nvPr>
            <p:ph type="body" idx="2"/>
          </p:nvPr>
        </p:nvSpPr>
        <p:spPr>
          <a:xfrm>
            <a:off x="652463" y="2667000"/>
            <a:ext cx="2927350" cy="3589338"/>
          </a:xfrm>
          <a:prstGeom prst="rect">
            <a:avLst/>
          </a:prstGeom>
          <a:noFill/>
          <a:ln>
            <a:noFill/>
          </a:ln>
        </p:spPr>
        <p:txBody>
          <a:bodyPr wrap="square" lIns="91425" tIns="91425" rIns="91425" bIns="91425" anchor="t" anchorCtr="0"/>
          <a:lstStyle>
            <a:lvl1pPr marL="0" marR="0" lvl="0" indent="0" algn="l" rtl="0">
              <a:spcBef>
                <a:spcPts val="1000"/>
              </a:spcBef>
              <a:spcAft>
                <a:spcPts val="0"/>
              </a:spcAft>
              <a:buClr>
                <a:srgbClr val="86D1D8"/>
              </a:buClr>
              <a:buFont typeface="Noto Sans Symbols"/>
              <a:buNone/>
              <a:defRPr sz="1400" b="0" i="0" u="none" strike="noStrike" cap="none">
                <a:solidFill>
                  <a:schemeClr val="lt1"/>
                </a:solidFill>
                <a:latin typeface="Century Gothic"/>
                <a:ea typeface="Century Gothic"/>
                <a:cs typeface="Century Gothic"/>
                <a:sym typeface="Century Gothic"/>
              </a:defRPr>
            </a:lvl1pPr>
            <a:lvl2pPr marL="457200" marR="0" lvl="1" indent="0" algn="l" rtl="0">
              <a:spcBef>
                <a:spcPts val="1000"/>
              </a:spcBef>
              <a:spcAft>
                <a:spcPts val="0"/>
              </a:spcAft>
              <a:buClr>
                <a:srgbClr val="86D1D8"/>
              </a:buClr>
              <a:buFont typeface="Noto Sans Symbols"/>
              <a:buNone/>
              <a:defRPr sz="1200" b="0" i="0" u="none" strike="noStrike" cap="none">
                <a:solidFill>
                  <a:schemeClr val="lt1"/>
                </a:solidFill>
                <a:latin typeface="Century Gothic"/>
                <a:ea typeface="Century Gothic"/>
                <a:cs typeface="Century Gothic"/>
                <a:sym typeface="Century Gothic"/>
              </a:defRPr>
            </a:lvl2pPr>
            <a:lvl3pPr marL="914400" marR="0" lvl="2" indent="0" algn="l" rtl="0">
              <a:spcBef>
                <a:spcPts val="1000"/>
              </a:spcBef>
              <a:spcAft>
                <a:spcPts val="0"/>
              </a:spcAft>
              <a:buClr>
                <a:srgbClr val="86D1D8"/>
              </a:buClr>
              <a:buFont typeface="Noto Sans Symbols"/>
              <a:buNone/>
              <a:defRPr sz="1000" b="0" i="0" u="none" strike="noStrike" cap="none">
                <a:solidFill>
                  <a:schemeClr val="lt1"/>
                </a:solidFill>
                <a:latin typeface="Century Gothic"/>
                <a:ea typeface="Century Gothic"/>
                <a:cs typeface="Century Gothic"/>
                <a:sym typeface="Century Gothic"/>
              </a:defRPr>
            </a:lvl3pPr>
            <a:lvl4pPr marL="1371600" marR="0" lvl="3"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4pPr>
            <a:lvl5pPr marL="1828800" marR="0" lvl="4"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5pPr>
            <a:lvl6pPr marL="2286000" marR="0" lvl="5"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6pPr>
            <a:lvl7pPr marL="2743200" marR="0" lvl="6"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7pPr>
            <a:lvl8pPr marL="3200400" marR="0" lvl="7"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8pPr>
            <a:lvl9pPr marL="3657600" marR="0" lvl="8"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138" name="Shape 138"/>
          <p:cNvSpPr txBox="1">
            <a:spLocks noGrp="1"/>
          </p:cNvSpPr>
          <p:nvPr>
            <p:ph type="body" idx="3"/>
          </p:nvPr>
        </p:nvSpPr>
        <p:spPr>
          <a:xfrm>
            <a:off x="3883659" y="1981200"/>
            <a:ext cx="2936241" cy="576262"/>
          </a:xfrm>
          <a:prstGeom prst="rect">
            <a:avLst/>
          </a:prstGeom>
          <a:noFill/>
          <a:ln>
            <a:noFill/>
          </a:ln>
        </p:spPr>
        <p:txBody>
          <a:bodyPr wrap="square" lIns="91425" tIns="91425" rIns="91425" bIns="91425" anchor="b" anchorCtr="0"/>
          <a:lstStyle>
            <a:lvl1pPr marL="0" marR="0" lvl="0" indent="0" algn="l" rtl="0">
              <a:spcBef>
                <a:spcPts val="1000"/>
              </a:spcBef>
              <a:spcAft>
                <a:spcPts val="0"/>
              </a:spcAft>
              <a:buClr>
                <a:srgbClr val="86D1D8"/>
              </a:buClr>
              <a:buFont typeface="Noto Sans Symbols"/>
              <a:buNone/>
              <a:defRPr sz="2400" b="0" i="0" u="none" strike="noStrike" cap="none">
                <a:solidFill>
                  <a:srgbClr val="86D1D8"/>
                </a:solidFill>
                <a:latin typeface="Century Gothic"/>
                <a:ea typeface="Century Gothic"/>
                <a:cs typeface="Century Gothic"/>
                <a:sym typeface="Century Gothic"/>
              </a:defRPr>
            </a:lvl1pPr>
            <a:lvl2pPr marL="457200" marR="0" lvl="1" indent="0" algn="l" rtl="0">
              <a:spcBef>
                <a:spcPts val="1000"/>
              </a:spcBef>
              <a:spcAft>
                <a:spcPts val="0"/>
              </a:spcAft>
              <a:buClr>
                <a:srgbClr val="86D1D8"/>
              </a:buClr>
              <a:buFont typeface="Noto Sans Symbols"/>
              <a:buNone/>
              <a:defRPr sz="2000" b="1" i="0" u="none" strike="noStrike" cap="none">
                <a:solidFill>
                  <a:schemeClr val="lt1"/>
                </a:solidFill>
                <a:latin typeface="Century Gothic"/>
                <a:ea typeface="Century Gothic"/>
                <a:cs typeface="Century Gothic"/>
                <a:sym typeface="Century Gothic"/>
              </a:defRPr>
            </a:lvl2pPr>
            <a:lvl3pPr marL="914400" marR="0" lvl="2" indent="0" algn="l" rtl="0">
              <a:spcBef>
                <a:spcPts val="1000"/>
              </a:spcBef>
              <a:spcAft>
                <a:spcPts val="0"/>
              </a:spcAft>
              <a:buClr>
                <a:srgbClr val="86D1D8"/>
              </a:buClr>
              <a:buFont typeface="Noto Sans Symbols"/>
              <a:buNone/>
              <a:defRPr sz="1800" b="1" i="0" u="none" strike="noStrike" cap="none">
                <a:solidFill>
                  <a:schemeClr val="lt1"/>
                </a:solidFill>
                <a:latin typeface="Century Gothic"/>
                <a:ea typeface="Century Gothic"/>
                <a:cs typeface="Century Gothic"/>
                <a:sym typeface="Century Gothic"/>
              </a:defRPr>
            </a:lvl3pPr>
            <a:lvl4pPr marL="1371600" marR="0" lvl="3"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4pPr>
            <a:lvl5pPr marL="1828800" marR="0" lvl="4"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5pPr>
            <a:lvl6pPr marL="2286000" marR="0" lvl="5"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6pPr>
            <a:lvl7pPr marL="2743200" marR="0" lvl="6"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7pPr>
            <a:lvl8pPr marL="3200400" marR="0" lvl="7"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8pPr>
            <a:lvl9pPr marL="3657600" marR="0" lvl="8"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9pPr>
          </a:lstStyle>
          <a:p>
            <a:endParaRPr/>
          </a:p>
        </p:txBody>
      </p:sp>
      <p:sp>
        <p:nvSpPr>
          <p:cNvPr id="139" name="Shape 139"/>
          <p:cNvSpPr txBox="1">
            <a:spLocks noGrp="1"/>
          </p:cNvSpPr>
          <p:nvPr>
            <p:ph type="body" idx="4"/>
          </p:nvPr>
        </p:nvSpPr>
        <p:spPr>
          <a:xfrm>
            <a:off x="3873106" y="2667000"/>
            <a:ext cx="2946794" cy="3589338"/>
          </a:xfrm>
          <a:prstGeom prst="rect">
            <a:avLst/>
          </a:prstGeom>
          <a:noFill/>
          <a:ln>
            <a:noFill/>
          </a:ln>
        </p:spPr>
        <p:txBody>
          <a:bodyPr wrap="square" lIns="91425" tIns="91425" rIns="91425" bIns="91425" anchor="t" anchorCtr="0"/>
          <a:lstStyle>
            <a:lvl1pPr marL="0" marR="0" lvl="0" indent="0" algn="l" rtl="0">
              <a:spcBef>
                <a:spcPts val="1000"/>
              </a:spcBef>
              <a:spcAft>
                <a:spcPts val="0"/>
              </a:spcAft>
              <a:buClr>
                <a:srgbClr val="86D1D8"/>
              </a:buClr>
              <a:buFont typeface="Noto Sans Symbols"/>
              <a:buNone/>
              <a:defRPr sz="1400" b="0" i="0" u="none" strike="noStrike" cap="none">
                <a:solidFill>
                  <a:schemeClr val="lt1"/>
                </a:solidFill>
                <a:latin typeface="Century Gothic"/>
                <a:ea typeface="Century Gothic"/>
                <a:cs typeface="Century Gothic"/>
                <a:sym typeface="Century Gothic"/>
              </a:defRPr>
            </a:lvl1pPr>
            <a:lvl2pPr marL="457200" marR="0" lvl="1" indent="0" algn="l" rtl="0">
              <a:spcBef>
                <a:spcPts val="1000"/>
              </a:spcBef>
              <a:spcAft>
                <a:spcPts val="0"/>
              </a:spcAft>
              <a:buClr>
                <a:srgbClr val="86D1D8"/>
              </a:buClr>
              <a:buFont typeface="Noto Sans Symbols"/>
              <a:buNone/>
              <a:defRPr sz="1200" b="0" i="0" u="none" strike="noStrike" cap="none">
                <a:solidFill>
                  <a:schemeClr val="lt1"/>
                </a:solidFill>
                <a:latin typeface="Century Gothic"/>
                <a:ea typeface="Century Gothic"/>
                <a:cs typeface="Century Gothic"/>
                <a:sym typeface="Century Gothic"/>
              </a:defRPr>
            </a:lvl2pPr>
            <a:lvl3pPr marL="914400" marR="0" lvl="2" indent="0" algn="l" rtl="0">
              <a:spcBef>
                <a:spcPts val="1000"/>
              </a:spcBef>
              <a:spcAft>
                <a:spcPts val="0"/>
              </a:spcAft>
              <a:buClr>
                <a:srgbClr val="86D1D8"/>
              </a:buClr>
              <a:buFont typeface="Noto Sans Symbols"/>
              <a:buNone/>
              <a:defRPr sz="1000" b="0" i="0" u="none" strike="noStrike" cap="none">
                <a:solidFill>
                  <a:schemeClr val="lt1"/>
                </a:solidFill>
                <a:latin typeface="Century Gothic"/>
                <a:ea typeface="Century Gothic"/>
                <a:cs typeface="Century Gothic"/>
                <a:sym typeface="Century Gothic"/>
              </a:defRPr>
            </a:lvl3pPr>
            <a:lvl4pPr marL="1371600" marR="0" lvl="3"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4pPr>
            <a:lvl5pPr marL="1828800" marR="0" lvl="4"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5pPr>
            <a:lvl6pPr marL="2286000" marR="0" lvl="5"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6pPr>
            <a:lvl7pPr marL="2743200" marR="0" lvl="6"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7pPr>
            <a:lvl8pPr marL="3200400" marR="0" lvl="7"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8pPr>
            <a:lvl9pPr marL="3657600" marR="0" lvl="8"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140" name="Shape 140"/>
          <p:cNvSpPr txBox="1">
            <a:spLocks noGrp="1"/>
          </p:cNvSpPr>
          <p:nvPr>
            <p:ph type="body" idx="5"/>
          </p:nvPr>
        </p:nvSpPr>
        <p:spPr>
          <a:xfrm>
            <a:off x="7124700" y="1981200"/>
            <a:ext cx="2932113" cy="576262"/>
          </a:xfrm>
          <a:prstGeom prst="rect">
            <a:avLst/>
          </a:prstGeom>
          <a:noFill/>
          <a:ln>
            <a:noFill/>
          </a:ln>
        </p:spPr>
        <p:txBody>
          <a:bodyPr wrap="square" lIns="91425" tIns="91425" rIns="91425" bIns="91425" anchor="b" anchorCtr="0"/>
          <a:lstStyle>
            <a:lvl1pPr marL="0" marR="0" lvl="0" indent="0" algn="l" rtl="0">
              <a:spcBef>
                <a:spcPts val="1000"/>
              </a:spcBef>
              <a:spcAft>
                <a:spcPts val="0"/>
              </a:spcAft>
              <a:buClr>
                <a:srgbClr val="86D1D8"/>
              </a:buClr>
              <a:buFont typeface="Noto Sans Symbols"/>
              <a:buNone/>
              <a:defRPr sz="2400" b="0" i="0" u="none" strike="noStrike" cap="none">
                <a:solidFill>
                  <a:srgbClr val="86D1D8"/>
                </a:solidFill>
                <a:latin typeface="Century Gothic"/>
                <a:ea typeface="Century Gothic"/>
                <a:cs typeface="Century Gothic"/>
                <a:sym typeface="Century Gothic"/>
              </a:defRPr>
            </a:lvl1pPr>
            <a:lvl2pPr marL="457200" marR="0" lvl="1" indent="0" algn="l" rtl="0">
              <a:spcBef>
                <a:spcPts val="1000"/>
              </a:spcBef>
              <a:spcAft>
                <a:spcPts val="0"/>
              </a:spcAft>
              <a:buClr>
                <a:srgbClr val="86D1D8"/>
              </a:buClr>
              <a:buFont typeface="Noto Sans Symbols"/>
              <a:buNone/>
              <a:defRPr sz="2000" b="1" i="0" u="none" strike="noStrike" cap="none">
                <a:solidFill>
                  <a:schemeClr val="lt1"/>
                </a:solidFill>
                <a:latin typeface="Century Gothic"/>
                <a:ea typeface="Century Gothic"/>
                <a:cs typeface="Century Gothic"/>
                <a:sym typeface="Century Gothic"/>
              </a:defRPr>
            </a:lvl2pPr>
            <a:lvl3pPr marL="914400" marR="0" lvl="2" indent="0" algn="l" rtl="0">
              <a:spcBef>
                <a:spcPts val="1000"/>
              </a:spcBef>
              <a:spcAft>
                <a:spcPts val="0"/>
              </a:spcAft>
              <a:buClr>
                <a:srgbClr val="86D1D8"/>
              </a:buClr>
              <a:buFont typeface="Noto Sans Symbols"/>
              <a:buNone/>
              <a:defRPr sz="1800" b="1" i="0" u="none" strike="noStrike" cap="none">
                <a:solidFill>
                  <a:schemeClr val="lt1"/>
                </a:solidFill>
                <a:latin typeface="Century Gothic"/>
                <a:ea typeface="Century Gothic"/>
                <a:cs typeface="Century Gothic"/>
                <a:sym typeface="Century Gothic"/>
              </a:defRPr>
            </a:lvl3pPr>
            <a:lvl4pPr marL="1371600" marR="0" lvl="3"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4pPr>
            <a:lvl5pPr marL="1828800" marR="0" lvl="4"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5pPr>
            <a:lvl6pPr marL="2286000" marR="0" lvl="5"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6pPr>
            <a:lvl7pPr marL="2743200" marR="0" lvl="6"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7pPr>
            <a:lvl8pPr marL="3200400" marR="0" lvl="7"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8pPr>
            <a:lvl9pPr marL="3657600" marR="0" lvl="8"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9pPr>
          </a:lstStyle>
          <a:p>
            <a:endParaRPr/>
          </a:p>
        </p:txBody>
      </p:sp>
      <p:sp>
        <p:nvSpPr>
          <p:cNvPr id="141" name="Shape 141"/>
          <p:cNvSpPr txBox="1">
            <a:spLocks noGrp="1"/>
          </p:cNvSpPr>
          <p:nvPr>
            <p:ph type="body" idx="6"/>
          </p:nvPr>
        </p:nvSpPr>
        <p:spPr>
          <a:xfrm>
            <a:off x="7124700" y="2667000"/>
            <a:ext cx="2932113" cy="3589338"/>
          </a:xfrm>
          <a:prstGeom prst="rect">
            <a:avLst/>
          </a:prstGeom>
          <a:noFill/>
          <a:ln>
            <a:noFill/>
          </a:ln>
        </p:spPr>
        <p:txBody>
          <a:bodyPr wrap="square" lIns="91425" tIns="91425" rIns="91425" bIns="91425" anchor="t" anchorCtr="0"/>
          <a:lstStyle>
            <a:lvl1pPr marL="0" marR="0" lvl="0" indent="0" algn="l" rtl="0">
              <a:spcBef>
                <a:spcPts val="1000"/>
              </a:spcBef>
              <a:spcAft>
                <a:spcPts val="0"/>
              </a:spcAft>
              <a:buClr>
                <a:srgbClr val="86D1D8"/>
              </a:buClr>
              <a:buFont typeface="Noto Sans Symbols"/>
              <a:buNone/>
              <a:defRPr sz="1400" b="0" i="0" u="none" strike="noStrike" cap="none">
                <a:solidFill>
                  <a:schemeClr val="lt1"/>
                </a:solidFill>
                <a:latin typeface="Century Gothic"/>
                <a:ea typeface="Century Gothic"/>
                <a:cs typeface="Century Gothic"/>
                <a:sym typeface="Century Gothic"/>
              </a:defRPr>
            </a:lvl1pPr>
            <a:lvl2pPr marL="457200" marR="0" lvl="1" indent="0" algn="l" rtl="0">
              <a:spcBef>
                <a:spcPts val="1000"/>
              </a:spcBef>
              <a:spcAft>
                <a:spcPts val="0"/>
              </a:spcAft>
              <a:buClr>
                <a:srgbClr val="86D1D8"/>
              </a:buClr>
              <a:buFont typeface="Noto Sans Symbols"/>
              <a:buNone/>
              <a:defRPr sz="1200" b="0" i="0" u="none" strike="noStrike" cap="none">
                <a:solidFill>
                  <a:schemeClr val="lt1"/>
                </a:solidFill>
                <a:latin typeface="Century Gothic"/>
                <a:ea typeface="Century Gothic"/>
                <a:cs typeface="Century Gothic"/>
                <a:sym typeface="Century Gothic"/>
              </a:defRPr>
            </a:lvl2pPr>
            <a:lvl3pPr marL="914400" marR="0" lvl="2" indent="0" algn="l" rtl="0">
              <a:spcBef>
                <a:spcPts val="1000"/>
              </a:spcBef>
              <a:spcAft>
                <a:spcPts val="0"/>
              </a:spcAft>
              <a:buClr>
                <a:srgbClr val="86D1D8"/>
              </a:buClr>
              <a:buFont typeface="Noto Sans Symbols"/>
              <a:buNone/>
              <a:defRPr sz="1000" b="0" i="0" u="none" strike="noStrike" cap="none">
                <a:solidFill>
                  <a:schemeClr val="lt1"/>
                </a:solidFill>
                <a:latin typeface="Century Gothic"/>
                <a:ea typeface="Century Gothic"/>
                <a:cs typeface="Century Gothic"/>
                <a:sym typeface="Century Gothic"/>
              </a:defRPr>
            </a:lvl3pPr>
            <a:lvl4pPr marL="1371600" marR="0" lvl="3"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4pPr>
            <a:lvl5pPr marL="1828800" marR="0" lvl="4"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5pPr>
            <a:lvl6pPr marL="2286000" marR="0" lvl="5"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6pPr>
            <a:lvl7pPr marL="2743200" marR="0" lvl="6"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7pPr>
            <a:lvl8pPr marL="3200400" marR="0" lvl="7"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8pPr>
            <a:lvl9pPr marL="3657600" marR="0" lvl="8"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9pPr>
          </a:lstStyle>
          <a:p>
            <a:endParaRPr/>
          </a:p>
        </p:txBody>
      </p:sp>
      <p:cxnSp>
        <p:nvCxnSpPr>
          <p:cNvPr id="142" name="Shape 142"/>
          <p:cNvCxnSpPr/>
          <p:nvPr/>
        </p:nvCxnSpPr>
        <p:spPr>
          <a:xfrm>
            <a:off x="3726142" y="2133600"/>
            <a:ext cx="0" cy="3962400"/>
          </a:xfrm>
          <a:prstGeom prst="straightConnector1">
            <a:avLst/>
          </a:prstGeom>
          <a:noFill/>
          <a:ln w="12700" cap="flat" cmpd="sng">
            <a:solidFill>
              <a:srgbClr val="86D1D8">
                <a:alpha val="40000"/>
              </a:srgbClr>
            </a:solidFill>
            <a:prstDash val="solid"/>
            <a:round/>
            <a:headEnd type="none" w="med" len="med"/>
            <a:tailEnd type="none" w="med" len="med"/>
          </a:ln>
        </p:spPr>
      </p:cxnSp>
      <p:cxnSp>
        <p:nvCxnSpPr>
          <p:cNvPr id="143" name="Shape 143"/>
          <p:cNvCxnSpPr/>
          <p:nvPr/>
        </p:nvCxnSpPr>
        <p:spPr>
          <a:xfrm>
            <a:off x="6962227" y="2133600"/>
            <a:ext cx="0" cy="3966882"/>
          </a:xfrm>
          <a:prstGeom prst="straightConnector1">
            <a:avLst/>
          </a:prstGeom>
          <a:noFill/>
          <a:ln w="12700" cap="flat" cmpd="sng">
            <a:solidFill>
              <a:srgbClr val="86D1D8">
                <a:alpha val="40000"/>
              </a:srgbClr>
            </a:solidFill>
            <a:prstDash val="solid"/>
            <a:round/>
            <a:headEnd type="none" w="med" len="med"/>
            <a:tailEnd type="none" w="med" len="med"/>
          </a:ln>
        </p:spPr>
      </p:cxnSp>
      <p:sp>
        <p:nvSpPr>
          <p:cNvPr id="144" name="Shape 144"/>
          <p:cNvSpPr txBox="1">
            <a:spLocks noGrp="1"/>
          </p:cNvSpPr>
          <p:nvPr>
            <p:ph type="dt" idx="10"/>
          </p:nvPr>
        </p:nvSpPr>
        <p:spPr>
          <a:xfrm rot="5400000">
            <a:off x="10155639" y="1790701"/>
            <a:ext cx="990599" cy="304799"/>
          </a:xfrm>
          <a:prstGeom prst="rect">
            <a:avLst/>
          </a:prstGeom>
          <a:noFill/>
          <a:ln>
            <a:noFill/>
          </a:ln>
        </p:spPr>
        <p:txBody>
          <a:bodyPr wrap="square" lIns="91425" tIns="91425" rIns="91425" bIns="91425" anchor="t" anchorCtr="0"/>
          <a:lstStyle>
            <a:lvl1pPr marL="0" marR="0" lvl="0" indent="0" algn="l" rtl="0">
              <a:spcBef>
                <a:spcPts val="0"/>
              </a:spcBef>
              <a:buNone/>
              <a:defRPr sz="1100" b="0" i="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45" name="Shape 145"/>
          <p:cNvSpPr txBox="1">
            <a:spLocks noGrp="1"/>
          </p:cNvSpPr>
          <p:nvPr>
            <p:ph type="ftr" idx="11"/>
          </p:nvPr>
        </p:nvSpPr>
        <p:spPr>
          <a:xfrm rot="5400000">
            <a:off x="8951573" y="3225297"/>
            <a:ext cx="3859795" cy="304801"/>
          </a:xfrm>
          <a:prstGeom prst="rect">
            <a:avLst/>
          </a:prstGeom>
          <a:noFill/>
          <a:ln>
            <a:noFill/>
          </a:ln>
        </p:spPr>
        <p:txBody>
          <a:bodyPr wrap="square" lIns="91425" tIns="91425" rIns="91425" bIns="91425" anchor="b" anchorCtr="0"/>
          <a:lstStyle>
            <a:lvl1pPr marL="0" marR="0" lvl="0" indent="0" algn="l" rtl="0">
              <a:spcBef>
                <a:spcPts val="0"/>
              </a:spcBef>
              <a:buNone/>
              <a:defRPr sz="1100" b="0" i="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46" name="Shape 146"/>
          <p:cNvSpPr txBox="1">
            <a:spLocks noGrp="1"/>
          </p:cNvSpPr>
          <p:nvPr>
            <p:ph type="sldNum" idx="12"/>
          </p:nvPr>
        </p:nvSpPr>
        <p:spPr>
          <a:xfrm>
            <a:off x="10352540" y="295729"/>
            <a:ext cx="838199" cy="767687"/>
          </a:xfrm>
          <a:prstGeom prst="rect">
            <a:avLst/>
          </a:prstGeom>
          <a:noFill/>
          <a:ln>
            <a:noFill/>
          </a:ln>
        </p:spPr>
        <p:txBody>
          <a:bodyPr wrap="square" lIns="91425" tIns="45700" rIns="91425" bIns="45700" anchor="b" anchorCtr="0">
            <a:noAutofit/>
          </a:bodyPr>
          <a:lstStyle/>
          <a:p>
            <a:pPr marL="0" marR="0" lvl="0" indent="0" algn="ctr" rtl="0">
              <a:spcBef>
                <a:spcPts val="0"/>
              </a:spcBef>
              <a:buSzPct val="25000"/>
              <a:buNone/>
            </a:pPr>
            <a:fld id="{00000000-1234-1234-1234-123412341234}" type="slidenum">
              <a:rPr lang="es-ES" sz="2800" b="0" i="0">
                <a:solidFill>
                  <a:schemeClr val="lt1"/>
                </a:solidFill>
                <a:latin typeface="Century Gothic"/>
                <a:ea typeface="Century Gothic"/>
                <a:cs typeface="Century Gothic"/>
                <a:sym typeface="Century Gothic"/>
              </a:rPr>
              <a:pPr marL="0" marR="0" lvl="0" indent="0" algn="ctr" rtl="0">
                <a:spcBef>
                  <a:spcPts val="0"/>
                </a:spcBef>
                <a:buSzPct val="25000"/>
                <a:buNone/>
              </a:pPr>
              <a:t>‹Nº›</a:t>
            </a:fld>
            <a:endParaRPr lang="es-ES" sz="2800" b="0"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Columna de imagen 3">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646111" y="452718"/>
            <a:ext cx="9404723" cy="1400530"/>
          </a:xfrm>
          <a:prstGeom prst="rect">
            <a:avLst/>
          </a:prstGeom>
          <a:noFill/>
          <a:ln>
            <a:noFill/>
          </a:ln>
        </p:spPr>
        <p:txBody>
          <a:bodyPr wrap="square" lIns="91425" tIns="91425" rIns="91425" bIns="91425" anchor="t" anchorCtr="0"/>
          <a:lstStyle>
            <a:lvl1pPr marL="0" marR="0" lvl="0" indent="0" algn="l" rtl="0">
              <a:spcBef>
                <a:spcPts val="0"/>
              </a:spcBef>
              <a:buClr>
                <a:schemeClr val="lt2"/>
              </a:buClr>
              <a:buFont typeface="Century Gothic"/>
              <a:buNone/>
              <a:defRPr sz="42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49" name="Shape 149"/>
          <p:cNvSpPr txBox="1">
            <a:spLocks noGrp="1"/>
          </p:cNvSpPr>
          <p:nvPr>
            <p:ph type="body" idx="1"/>
          </p:nvPr>
        </p:nvSpPr>
        <p:spPr>
          <a:xfrm>
            <a:off x="652463" y="4250949"/>
            <a:ext cx="2940050" cy="576262"/>
          </a:xfrm>
          <a:prstGeom prst="rect">
            <a:avLst/>
          </a:prstGeom>
          <a:noFill/>
          <a:ln>
            <a:noFill/>
          </a:ln>
        </p:spPr>
        <p:txBody>
          <a:bodyPr wrap="square" lIns="91425" tIns="91425" rIns="91425" bIns="91425" anchor="b" anchorCtr="0"/>
          <a:lstStyle>
            <a:lvl1pPr marL="0" marR="0" lvl="0" indent="0" algn="l" rtl="0">
              <a:spcBef>
                <a:spcPts val="1000"/>
              </a:spcBef>
              <a:spcAft>
                <a:spcPts val="0"/>
              </a:spcAft>
              <a:buClr>
                <a:srgbClr val="86D1D8"/>
              </a:buClr>
              <a:buFont typeface="Noto Sans Symbols"/>
              <a:buNone/>
              <a:defRPr sz="2400" b="0" i="0" u="none" strike="noStrike" cap="none">
                <a:solidFill>
                  <a:srgbClr val="86D1D8"/>
                </a:solidFill>
                <a:latin typeface="Century Gothic"/>
                <a:ea typeface="Century Gothic"/>
                <a:cs typeface="Century Gothic"/>
                <a:sym typeface="Century Gothic"/>
              </a:defRPr>
            </a:lvl1pPr>
            <a:lvl2pPr marL="457200" marR="0" lvl="1" indent="0" algn="l" rtl="0">
              <a:spcBef>
                <a:spcPts val="1000"/>
              </a:spcBef>
              <a:spcAft>
                <a:spcPts val="0"/>
              </a:spcAft>
              <a:buClr>
                <a:srgbClr val="86D1D8"/>
              </a:buClr>
              <a:buFont typeface="Noto Sans Symbols"/>
              <a:buNone/>
              <a:defRPr sz="2000" b="1" i="0" u="none" strike="noStrike" cap="none">
                <a:solidFill>
                  <a:schemeClr val="lt1"/>
                </a:solidFill>
                <a:latin typeface="Century Gothic"/>
                <a:ea typeface="Century Gothic"/>
                <a:cs typeface="Century Gothic"/>
                <a:sym typeface="Century Gothic"/>
              </a:defRPr>
            </a:lvl2pPr>
            <a:lvl3pPr marL="914400" marR="0" lvl="2" indent="0" algn="l" rtl="0">
              <a:spcBef>
                <a:spcPts val="1000"/>
              </a:spcBef>
              <a:spcAft>
                <a:spcPts val="0"/>
              </a:spcAft>
              <a:buClr>
                <a:srgbClr val="86D1D8"/>
              </a:buClr>
              <a:buFont typeface="Noto Sans Symbols"/>
              <a:buNone/>
              <a:defRPr sz="1800" b="1" i="0" u="none" strike="noStrike" cap="none">
                <a:solidFill>
                  <a:schemeClr val="lt1"/>
                </a:solidFill>
                <a:latin typeface="Century Gothic"/>
                <a:ea typeface="Century Gothic"/>
                <a:cs typeface="Century Gothic"/>
                <a:sym typeface="Century Gothic"/>
              </a:defRPr>
            </a:lvl3pPr>
            <a:lvl4pPr marL="1371600" marR="0" lvl="3"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4pPr>
            <a:lvl5pPr marL="1828800" marR="0" lvl="4"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5pPr>
            <a:lvl6pPr marL="2286000" marR="0" lvl="5"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6pPr>
            <a:lvl7pPr marL="2743200" marR="0" lvl="6"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7pPr>
            <a:lvl8pPr marL="3200400" marR="0" lvl="7"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8pPr>
            <a:lvl9pPr marL="3657600" marR="0" lvl="8"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9pPr>
          </a:lstStyle>
          <a:p>
            <a:endParaRPr/>
          </a:p>
        </p:txBody>
      </p:sp>
      <p:sp>
        <p:nvSpPr>
          <p:cNvPr id="150" name="Shape 150"/>
          <p:cNvSpPr>
            <a:spLocks noGrp="1"/>
          </p:cNvSpPr>
          <p:nvPr>
            <p:ph type="pic" idx="2"/>
          </p:nvPr>
        </p:nvSpPr>
        <p:spPr>
          <a:xfrm>
            <a:off x="652463" y="2209800"/>
            <a:ext cx="2940050" cy="1524000"/>
          </a:xfrm>
          <a:prstGeom prst="roundRect">
            <a:avLst>
              <a:gd name="adj" fmla="val 1858"/>
            </a:avLst>
          </a:prstGeom>
          <a:noFill/>
          <a:ln>
            <a:noFill/>
          </a:ln>
          <a:effectLst>
            <a:outerShdw blurRad="50800" dist="50800" dir="5400000" algn="tl" rotWithShape="0">
              <a:srgbClr val="000000">
                <a:alpha val="42745"/>
              </a:srgbClr>
            </a:outerShdw>
          </a:effectLst>
        </p:spPr>
        <p:txBody>
          <a:bodyPr wrap="square" lIns="91425" tIns="91425" rIns="91425" bIns="91425" anchor="t" anchorCtr="0"/>
          <a:lstStyle>
            <a:lvl1pPr marL="0" marR="0" lvl="0" indent="0" algn="ctr"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1pPr>
            <a:lvl2pPr marL="457200" marR="0" lvl="1"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2pPr>
            <a:lvl3pPr marL="914400" marR="0" lvl="2"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3pPr>
            <a:lvl4pPr marL="1371600" marR="0" lvl="3"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4pPr>
            <a:lvl5pPr marL="1828800" marR="0" lvl="4"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5pPr>
            <a:lvl6pPr marL="2286000" marR="0" lvl="5"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6pPr>
            <a:lvl7pPr marL="2743200" marR="0" lvl="6"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7pPr>
            <a:lvl8pPr marL="3200400" marR="0" lvl="7"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8pPr>
            <a:lvl9pPr marL="3657600" marR="0" lvl="8"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51" name="Shape 151"/>
          <p:cNvSpPr txBox="1">
            <a:spLocks noGrp="1"/>
          </p:cNvSpPr>
          <p:nvPr>
            <p:ph type="body" idx="3"/>
          </p:nvPr>
        </p:nvSpPr>
        <p:spPr>
          <a:xfrm>
            <a:off x="652463" y="4827211"/>
            <a:ext cx="2940050" cy="659189"/>
          </a:xfrm>
          <a:prstGeom prst="rect">
            <a:avLst/>
          </a:prstGeom>
          <a:noFill/>
          <a:ln>
            <a:noFill/>
          </a:ln>
        </p:spPr>
        <p:txBody>
          <a:bodyPr wrap="square" lIns="91425" tIns="91425" rIns="91425" bIns="91425" anchor="t" anchorCtr="0"/>
          <a:lstStyle>
            <a:lvl1pPr marL="0" marR="0" lvl="0" indent="0" algn="l" rtl="0">
              <a:spcBef>
                <a:spcPts val="1000"/>
              </a:spcBef>
              <a:spcAft>
                <a:spcPts val="0"/>
              </a:spcAft>
              <a:buClr>
                <a:srgbClr val="86D1D8"/>
              </a:buClr>
              <a:buFont typeface="Noto Sans Symbols"/>
              <a:buNone/>
              <a:defRPr sz="1400" b="0" i="0" u="none" strike="noStrike" cap="none">
                <a:solidFill>
                  <a:schemeClr val="lt1"/>
                </a:solidFill>
                <a:latin typeface="Century Gothic"/>
                <a:ea typeface="Century Gothic"/>
                <a:cs typeface="Century Gothic"/>
                <a:sym typeface="Century Gothic"/>
              </a:defRPr>
            </a:lvl1pPr>
            <a:lvl2pPr marL="457200" marR="0" lvl="1" indent="0" algn="l" rtl="0">
              <a:spcBef>
                <a:spcPts val="1000"/>
              </a:spcBef>
              <a:spcAft>
                <a:spcPts val="0"/>
              </a:spcAft>
              <a:buClr>
                <a:srgbClr val="86D1D8"/>
              </a:buClr>
              <a:buFont typeface="Noto Sans Symbols"/>
              <a:buNone/>
              <a:defRPr sz="1200" b="0" i="0" u="none" strike="noStrike" cap="none">
                <a:solidFill>
                  <a:schemeClr val="lt1"/>
                </a:solidFill>
                <a:latin typeface="Century Gothic"/>
                <a:ea typeface="Century Gothic"/>
                <a:cs typeface="Century Gothic"/>
                <a:sym typeface="Century Gothic"/>
              </a:defRPr>
            </a:lvl2pPr>
            <a:lvl3pPr marL="914400" marR="0" lvl="2" indent="0" algn="l" rtl="0">
              <a:spcBef>
                <a:spcPts val="1000"/>
              </a:spcBef>
              <a:spcAft>
                <a:spcPts val="0"/>
              </a:spcAft>
              <a:buClr>
                <a:srgbClr val="86D1D8"/>
              </a:buClr>
              <a:buFont typeface="Noto Sans Symbols"/>
              <a:buNone/>
              <a:defRPr sz="1000" b="0" i="0" u="none" strike="noStrike" cap="none">
                <a:solidFill>
                  <a:schemeClr val="lt1"/>
                </a:solidFill>
                <a:latin typeface="Century Gothic"/>
                <a:ea typeface="Century Gothic"/>
                <a:cs typeface="Century Gothic"/>
                <a:sym typeface="Century Gothic"/>
              </a:defRPr>
            </a:lvl3pPr>
            <a:lvl4pPr marL="1371600" marR="0" lvl="3"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4pPr>
            <a:lvl5pPr marL="1828800" marR="0" lvl="4"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5pPr>
            <a:lvl6pPr marL="2286000" marR="0" lvl="5"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6pPr>
            <a:lvl7pPr marL="2743200" marR="0" lvl="6"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7pPr>
            <a:lvl8pPr marL="3200400" marR="0" lvl="7"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8pPr>
            <a:lvl9pPr marL="3657600" marR="0" lvl="8"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152" name="Shape 152"/>
          <p:cNvSpPr txBox="1">
            <a:spLocks noGrp="1"/>
          </p:cNvSpPr>
          <p:nvPr>
            <p:ph type="body" idx="4"/>
          </p:nvPr>
        </p:nvSpPr>
        <p:spPr>
          <a:xfrm>
            <a:off x="3889375" y="4250949"/>
            <a:ext cx="2930525" cy="576262"/>
          </a:xfrm>
          <a:prstGeom prst="rect">
            <a:avLst/>
          </a:prstGeom>
          <a:noFill/>
          <a:ln>
            <a:noFill/>
          </a:ln>
        </p:spPr>
        <p:txBody>
          <a:bodyPr wrap="square" lIns="91425" tIns="91425" rIns="91425" bIns="91425" anchor="b" anchorCtr="0"/>
          <a:lstStyle>
            <a:lvl1pPr marL="0" marR="0" lvl="0" indent="0" algn="l" rtl="0">
              <a:spcBef>
                <a:spcPts val="1000"/>
              </a:spcBef>
              <a:spcAft>
                <a:spcPts val="0"/>
              </a:spcAft>
              <a:buClr>
                <a:srgbClr val="86D1D8"/>
              </a:buClr>
              <a:buFont typeface="Noto Sans Symbols"/>
              <a:buNone/>
              <a:defRPr sz="2400" b="0" i="0" u="none" strike="noStrike" cap="none">
                <a:solidFill>
                  <a:srgbClr val="86D1D8"/>
                </a:solidFill>
                <a:latin typeface="Century Gothic"/>
                <a:ea typeface="Century Gothic"/>
                <a:cs typeface="Century Gothic"/>
                <a:sym typeface="Century Gothic"/>
              </a:defRPr>
            </a:lvl1pPr>
            <a:lvl2pPr marL="457200" marR="0" lvl="1" indent="0" algn="l" rtl="0">
              <a:spcBef>
                <a:spcPts val="1000"/>
              </a:spcBef>
              <a:spcAft>
                <a:spcPts val="0"/>
              </a:spcAft>
              <a:buClr>
                <a:srgbClr val="86D1D8"/>
              </a:buClr>
              <a:buFont typeface="Noto Sans Symbols"/>
              <a:buNone/>
              <a:defRPr sz="2000" b="1" i="0" u="none" strike="noStrike" cap="none">
                <a:solidFill>
                  <a:schemeClr val="lt1"/>
                </a:solidFill>
                <a:latin typeface="Century Gothic"/>
                <a:ea typeface="Century Gothic"/>
                <a:cs typeface="Century Gothic"/>
                <a:sym typeface="Century Gothic"/>
              </a:defRPr>
            </a:lvl2pPr>
            <a:lvl3pPr marL="914400" marR="0" lvl="2" indent="0" algn="l" rtl="0">
              <a:spcBef>
                <a:spcPts val="1000"/>
              </a:spcBef>
              <a:spcAft>
                <a:spcPts val="0"/>
              </a:spcAft>
              <a:buClr>
                <a:srgbClr val="86D1D8"/>
              </a:buClr>
              <a:buFont typeface="Noto Sans Symbols"/>
              <a:buNone/>
              <a:defRPr sz="1800" b="1" i="0" u="none" strike="noStrike" cap="none">
                <a:solidFill>
                  <a:schemeClr val="lt1"/>
                </a:solidFill>
                <a:latin typeface="Century Gothic"/>
                <a:ea typeface="Century Gothic"/>
                <a:cs typeface="Century Gothic"/>
                <a:sym typeface="Century Gothic"/>
              </a:defRPr>
            </a:lvl3pPr>
            <a:lvl4pPr marL="1371600" marR="0" lvl="3"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4pPr>
            <a:lvl5pPr marL="1828800" marR="0" lvl="4"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5pPr>
            <a:lvl6pPr marL="2286000" marR="0" lvl="5"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6pPr>
            <a:lvl7pPr marL="2743200" marR="0" lvl="6"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7pPr>
            <a:lvl8pPr marL="3200400" marR="0" lvl="7"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8pPr>
            <a:lvl9pPr marL="3657600" marR="0" lvl="8"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9pPr>
          </a:lstStyle>
          <a:p>
            <a:endParaRPr/>
          </a:p>
        </p:txBody>
      </p:sp>
      <p:sp>
        <p:nvSpPr>
          <p:cNvPr id="153" name="Shape 153"/>
          <p:cNvSpPr>
            <a:spLocks noGrp="1"/>
          </p:cNvSpPr>
          <p:nvPr>
            <p:ph type="pic" idx="5"/>
          </p:nvPr>
        </p:nvSpPr>
        <p:spPr>
          <a:xfrm>
            <a:off x="3889374" y="2209800"/>
            <a:ext cx="2930525" cy="1524000"/>
          </a:xfrm>
          <a:prstGeom prst="roundRect">
            <a:avLst>
              <a:gd name="adj" fmla="val 1858"/>
            </a:avLst>
          </a:prstGeom>
          <a:noFill/>
          <a:ln>
            <a:noFill/>
          </a:ln>
          <a:effectLst>
            <a:outerShdw blurRad="50800" dist="50800" dir="5400000" algn="tl" rotWithShape="0">
              <a:srgbClr val="000000">
                <a:alpha val="42745"/>
              </a:srgbClr>
            </a:outerShdw>
          </a:effectLst>
        </p:spPr>
        <p:txBody>
          <a:bodyPr wrap="square" lIns="91425" tIns="91425" rIns="91425" bIns="91425" anchor="t" anchorCtr="0"/>
          <a:lstStyle>
            <a:lvl1pPr marL="0" marR="0" lvl="0" indent="0" algn="ctr"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1pPr>
            <a:lvl2pPr marL="457200" marR="0" lvl="1"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2pPr>
            <a:lvl3pPr marL="914400" marR="0" lvl="2"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3pPr>
            <a:lvl4pPr marL="1371600" marR="0" lvl="3"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4pPr>
            <a:lvl5pPr marL="1828800" marR="0" lvl="4"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5pPr>
            <a:lvl6pPr marL="2286000" marR="0" lvl="5"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6pPr>
            <a:lvl7pPr marL="2743200" marR="0" lvl="6"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7pPr>
            <a:lvl8pPr marL="3200400" marR="0" lvl="7"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8pPr>
            <a:lvl9pPr marL="3657600" marR="0" lvl="8"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54" name="Shape 154"/>
          <p:cNvSpPr txBox="1">
            <a:spLocks noGrp="1"/>
          </p:cNvSpPr>
          <p:nvPr>
            <p:ph type="body" idx="6"/>
          </p:nvPr>
        </p:nvSpPr>
        <p:spPr>
          <a:xfrm>
            <a:off x="3888022" y="4827210"/>
            <a:ext cx="2934406" cy="659189"/>
          </a:xfrm>
          <a:prstGeom prst="rect">
            <a:avLst/>
          </a:prstGeom>
          <a:noFill/>
          <a:ln>
            <a:noFill/>
          </a:ln>
        </p:spPr>
        <p:txBody>
          <a:bodyPr wrap="square" lIns="91425" tIns="91425" rIns="91425" bIns="91425" anchor="t" anchorCtr="0"/>
          <a:lstStyle>
            <a:lvl1pPr marL="0" marR="0" lvl="0" indent="0" algn="l" rtl="0">
              <a:spcBef>
                <a:spcPts val="1000"/>
              </a:spcBef>
              <a:spcAft>
                <a:spcPts val="0"/>
              </a:spcAft>
              <a:buClr>
                <a:srgbClr val="86D1D8"/>
              </a:buClr>
              <a:buFont typeface="Noto Sans Symbols"/>
              <a:buNone/>
              <a:defRPr sz="1400" b="0" i="0" u="none" strike="noStrike" cap="none">
                <a:solidFill>
                  <a:schemeClr val="lt1"/>
                </a:solidFill>
                <a:latin typeface="Century Gothic"/>
                <a:ea typeface="Century Gothic"/>
                <a:cs typeface="Century Gothic"/>
                <a:sym typeface="Century Gothic"/>
              </a:defRPr>
            </a:lvl1pPr>
            <a:lvl2pPr marL="457200" marR="0" lvl="1" indent="0" algn="l" rtl="0">
              <a:spcBef>
                <a:spcPts val="1000"/>
              </a:spcBef>
              <a:spcAft>
                <a:spcPts val="0"/>
              </a:spcAft>
              <a:buClr>
                <a:srgbClr val="86D1D8"/>
              </a:buClr>
              <a:buFont typeface="Noto Sans Symbols"/>
              <a:buNone/>
              <a:defRPr sz="1200" b="0" i="0" u="none" strike="noStrike" cap="none">
                <a:solidFill>
                  <a:schemeClr val="lt1"/>
                </a:solidFill>
                <a:latin typeface="Century Gothic"/>
                <a:ea typeface="Century Gothic"/>
                <a:cs typeface="Century Gothic"/>
                <a:sym typeface="Century Gothic"/>
              </a:defRPr>
            </a:lvl2pPr>
            <a:lvl3pPr marL="914400" marR="0" lvl="2" indent="0" algn="l" rtl="0">
              <a:spcBef>
                <a:spcPts val="1000"/>
              </a:spcBef>
              <a:spcAft>
                <a:spcPts val="0"/>
              </a:spcAft>
              <a:buClr>
                <a:srgbClr val="86D1D8"/>
              </a:buClr>
              <a:buFont typeface="Noto Sans Symbols"/>
              <a:buNone/>
              <a:defRPr sz="1000" b="0" i="0" u="none" strike="noStrike" cap="none">
                <a:solidFill>
                  <a:schemeClr val="lt1"/>
                </a:solidFill>
                <a:latin typeface="Century Gothic"/>
                <a:ea typeface="Century Gothic"/>
                <a:cs typeface="Century Gothic"/>
                <a:sym typeface="Century Gothic"/>
              </a:defRPr>
            </a:lvl3pPr>
            <a:lvl4pPr marL="1371600" marR="0" lvl="3"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4pPr>
            <a:lvl5pPr marL="1828800" marR="0" lvl="4"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5pPr>
            <a:lvl6pPr marL="2286000" marR="0" lvl="5"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6pPr>
            <a:lvl7pPr marL="2743200" marR="0" lvl="6"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7pPr>
            <a:lvl8pPr marL="3200400" marR="0" lvl="7"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8pPr>
            <a:lvl9pPr marL="3657600" marR="0" lvl="8"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155" name="Shape 155"/>
          <p:cNvSpPr txBox="1">
            <a:spLocks noGrp="1"/>
          </p:cNvSpPr>
          <p:nvPr>
            <p:ph type="body" idx="7"/>
          </p:nvPr>
        </p:nvSpPr>
        <p:spPr>
          <a:xfrm>
            <a:off x="7124700" y="4250949"/>
            <a:ext cx="2932113" cy="576262"/>
          </a:xfrm>
          <a:prstGeom prst="rect">
            <a:avLst/>
          </a:prstGeom>
          <a:noFill/>
          <a:ln>
            <a:noFill/>
          </a:ln>
        </p:spPr>
        <p:txBody>
          <a:bodyPr wrap="square" lIns="91425" tIns="91425" rIns="91425" bIns="91425" anchor="b" anchorCtr="0"/>
          <a:lstStyle>
            <a:lvl1pPr marL="0" marR="0" lvl="0" indent="0" algn="l" rtl="0">
              <a:spcBef>
                <a:spcPts val="1000"/>
              </a:spcBef>
              <a:spcAft>
                <a:spcPts val="0"/>
              </a:spcAft>
              <a:buClr>
                <a:srgbClr val="86D1D8"/>
              </a:buClr>
              <a:buFont typeface="Noto Sans Symbols"/>
              <a:buNone/>
              <a:defRPr sz="2400" b="0" i="0" u="none" strike="noStrike" cap="none">
                <a:solidFill>
                  <a:srgbClr val="86D1D8"/>
                </a:solidFill>
                <a:latin typeface="Century Gothic"/>
                <a:ea typeface="Century Gothic"/>
                <a:cs typeface="Century Gothic"/>
                <a:sym typeface="Century Gothic"/>
              </a:defRPr>
            </a:lvl1pPr>
            <a:lvl2pPr marL="457200" marR="0" lvl="1" indent="0" algn="l" rtl="0">
              <a:spcBef>
                <a:spcPts val="1000"/>
              </a:spcBef>
              <a:spcAft>
                <a:spcPts val="0"/>
              </a:spcAft>
              <a:buClr>
                <a:srgbClr val="86D1D8"/>
              </a:buClr>
              <a:buFont typeface="Noto Sans Symbols"/>
              <a:buNone/>
              <a:defRPr sz="2000" b="1" i="0" u="none" strike="noStrike" cap="none">
                <a:solidFill>
                  <a:schemeClr val="lt1"/>
                </a:solidFill>
                <a:latin typeface="Century Gothic"/>
                <a:ea typeface="Century Gothic"/>
                <a:cs typeface="Century Gothic"/>
                <a:sym typeface="Century Gothic"/>
              </a:defRPr>
            </a:lvl2pPr>
            <a:lvl3pPr marL="914400" marR="0" lvl="2" indent="0" algn="l" rtl="0">
              <a:spcBef>
                <a:spcPts val="1000"/>
              </a:spcBef>
              <a:spcAft>
                <a:spcPts val="0"/>
              </a:spcAft>
              <a:buClr>
                <a:srgbClr val="86D1D8"/>
              </a:buClr>
              <a:buFont typeface="Noto Sans Symbols"/>
              <a:buNone/>
              <a:defRPr sz="1800" b="1" i="0" u="none" strike="noStrike" cap="none">
                <a:solidFill>
                  <a:schemeClr val="lt1"/>
                </a:solidFill>
                <a:latin typeface="Century Gothic"/>
                <a:ea typeface="Century Gothic"/>
                <a:cs typeface="Century Gothic"/>
                <a:sym typeface="Century Gothic"/>
              </a:defRPr>
            </a:lvl3pPr>
            <a:lvl4pPr marL="1371600" marR="0" lvl="3"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4pPr>
            <a:lvl5pPr marL="1828800" marR="0" lvl="4"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5pPr>
            <a:lvl6pPr marL="2286000" marR="0" lvl="5"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6pPr>
            <a:lvl7pPr marL="2743200" marR="0" lvl="6"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7pPr>
            <a:lvl8pPr marL="3200400" marR="0" lvl="7"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8pPr>
            <a:lvl9pPr marL="3657600" marR="0" lvl="8"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9pPr>
          </a:lstStyle>
          <a:p>
            <a:endParaRPr/>
          </a:p>
        </p:txBody>
      </p:sp>
      <p:sp>
        <p:nvSpPr>
          <p:cNvPr id="156" name="Shape 156"/>
          <p:cNvSpPr>
            <a:spLocks noGrp="1"/>
          </p:cNvSpPr>
          <p:nvPr>
            <p:ph type="pic" idx="8"/>
          </p:nvPr>
        </p:nvSpPr>
        <p:spPr>
          <a:xfrm>
            <a:off x="7124699" y="2209800"/>
            <a:ext cx="2932113" cy="1524000"/>
          </a:xfrm>
          <a:prstGeom prst="roundRect">
            <a:avLst>
              <a:gd name="adj" fmla="val 1858"/>
            </a:avLst>
          </a:prstGeom>
          <a:noFill/>
          <a:ln>
            <a:noFill/>
          </a:ln>
          <a:effectLst>
            <a:outerShdw blurRad="50800" dist="50800" dir="5400000" algn="tl" rotWithShape="0">
              <a:srgbClr val="000000">
                <a:alpha val="42745"/>
              </a:srgbClr>
            </a:outerShdw>
          </a:effectLst>
        </p:spPr>
        <p:txBody>
          <a:bodyPr wrap="square" lIns="91425" tIns="91425" rIns="91425" bIns="91425" anchor="t" anchorCtr="0"/>
          <a:lstStyle>
            <a:lvl1pPr marL="0" marR="0" lvl="0" indent="0" algn="ctr"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1pPr>
            <a:lvl2pPr marL="457200" marR="0" lvl="1"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2pPr>
            <a:lvl3pPr marL="914400" marR="0" lvl="2"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3pPr>
            <a:lvl4pPr marL="1371600" marR="0" lvl="3"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4pPr>
            <a:lvl5pPr marL="1828800" marR="0" lvl="4"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5pPr>
            <a:lvl6pPr marL="2286000" marR="0" lvl="5"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6pPr>
            <a:lvl7pPr marL="2743200" marR="0" lvl="6"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7pPr>
            <a:lvl8pPr marL="3200400" marR="0" lvl="7"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8pPr>
            <a:lvl9pPr marL="3657600" marR="0" lvl="8"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57" name="Shape 157"/>
          <p:cNvSpPr txBox="1">
            <a:spLocks noGrp="1"/>
          </p:cNvSpPr>
          <p:nvPr>
            <p:ph type="body" idx="9"/>
          </p:nvPr>
        </p:nvSpPr>
        <p:spPr>
          <a:xfrm>
            <a:off x="7124575" y="4827208"/>
            <a:ext cx="2935997" cy="659189"/>
          </a:xfrm>
          <a:prstGeom prst="rect">
            <a:avLst/>
          </a:prstGeom>
          <a:noFill/>
          <a:ln>
            <a:noFill/>
          </a:ln>
        </p:spPr>
        <p:txBody>
          <a:bodyPr wrap="square" lIns="91425" tIns="91425" rIns="91425" bIns="91425" anchor="t" anchorCtr="0"/>
          <a:lstStyle>
            <a:lvl1pPr marL="0" marR="0" lvl="0" indent="0" algn="l" rtl="0">
              <a:spcBef>
                <a:spcPts val="1000"/>
              </a:spcBef>
              <a:spcAft>
                <a:spcPts val="0"/>
              </a:spcAft>
              <a:buClr>
                <a:srgbClr val="86D1D8"/>
              </a:buClr>
              <a:buFont typeface="Noto Sans Symbols"/>
              <a:buNone/>
              <a:defRPr sz="1400" b="0" i="0" u="none" strike="noStrike" cap="none">
                <a:solidFill>
                  <a:schemeClr val="lt1"/>
                </a:solidFill>
                <a:latin typeface="Century Gothic"/>
                <a:ea typeface="Century Gothic"/>
                <a:cs typeface="Century Gothic"/>
                <a:sym typeface="Century Gothic"/>
              </a:defRPr>
            </a:lvl1pPr>
            <a:lvl2pPr marL="457200" marR="0" lvl="1" indent="0" algn="l" rtl="0">
              <a:spcBef>
                <a:spcPts val="1000"/>
              </a:spcBef>
              <a:spcAft>
                <a:spcPts val="0"/>
              </a:spcAft>
              <a:buClr>
                <a:srgbClr val="86D1D8"/>
              </a:buClr>
              <a:buFont typeface="Noto Sans Symbols"/>
              <a:buNone/>
              <a:defRPr sz="1200" b="0" i="0" u="none" strike="noStrike" cap="none">
                <a:solidFill>
                  <a:schemeClr val="lt1"/>
                </a:solidFill>
                <a:latin typeface="Century Gothic"/>
                <a:ea typeface="Century Gothic"/>
                <a:cs typeface="Century Gothic"/>
                <a:sym typeface="Century Gothic"/>
              </a:defRPr>
            </a:lvl2pPr>
            <a:lvl3pPr marL="914400" marR="0" lvl="2" indent="0" algn="l" rtl="0">
              <a:spcBef>
                <a:spcPts val="1000"/>
              </a:spcBef>
              <a:spcAft>
                <a:spcPts val="0"/>
              </a:spcAft>
              <a:buClr>
                <a:srgbClr val="86D1D8"/>
              </a:buClr>
              <a:buFont typeface="Noto Sans Symbols"/>
              <a:buNone/>
              <a:defRPr sz="1000" b="0" i="0" u="none" strike="noStrike" cap="none">
                <a:solidFill>
                  <a:schemeClr val="lt1"/>
                </a:solidFill>
                <a:latin typeface="Century Gothic"/>
                <a:ea typeface="Century Gothic"/>
                <a:cs typeface="Century Gothic"/>
                <a:sym typeface="Century Gothic"/>
              </a:defRPr>
            </a:lvl3pPr>
            <a:lvl4pPr marL="1371600" marR="0" lvl="3"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4pPr>
            <a:lvl5pPr marL="1828800" marR="0" lvl="4"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5pPr>
            <a:lvl6pPr marL="2286000" marR="0" lvl="5"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6pPr>
            <a:lvl7pPr marL="2743200" marR="0" lvl="6"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7pPr>
            <a:lvl8pPr marL="3200400" marR="0" lvl="7"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8pPr>
            <a:lvl9pPr marL="3657600" marR="0" lvl="8"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9pPr>
          </a:lstStyle>
          <a:p>
            <a:endParaRPr/>
          </a:p>
        </p:txBody>
      </p:sp>
      <p:cxnSp>
        <p:nvCxnSpPr>
          <p:cNvPr id="158" name="Shape 158"/>
          <p:cNvCxnSpPr/>
          <p:nvPr/>
        </p:nvCxnSpPr>
        <p:spPr>
          <a:xfrm>
            <a:off x="3726142" y="2133600"/>
            <a:ext cx="0" cy="3962400"/>
          </a:xfrm>
          <a:prstGeom prst="straightConnector1">
            <a:avLst/>
          </a:prstGeom>
          <a:noFill/>
          <a:ln w="12700" cap="flat" cmpd="sng">
            <a:solidFill>
              <a:srgbClr val="86D1D8">
                <a:alpha val="40000"/>
              </a:srgbClr>
            </a:solidFill>
            <a:prstDash val="solid"/>
            <a:round/>
            <a:headEnd type="none" w="med" len="med"/>
            <a:tailEnd type="none" w="med" len="med"/>
          </a:ln>
        </p:spPr>
      </p:cxnSp>
      <p:cxnSp>
        <p:nvCxnSpPr>
          <p:cNvPr id="159" name="Shape 159"/>
          <p:cNvCxnSpPr/>
          <p:nvPr/>
        </p:nvCxnSpPr>
        <p:spPr>
          <a:xfrm>
            <a:off x="6962227" y="2133600"/>
            <a:ext cx="0" cy="3966882"/>
          </a:xfrm>
          <a:prstGeom prst="straightConnector1">
            <a:avLst/>
          </a:prstGeom>
          <a:noFill/>
          <a:ln w="12700" cap="flat" cmpd="sng">
            <a:solidFill>
              <a:srgbClr val="86D1D8">
                <a:alpha val="40000"/>
              </a:srgbClr>
            </a:solidFill>
            <a:prstDash val="solid"/>
            <a:round/>
            <a:headEnd type="none" w="med" len="med"/>
            <a:tailEnd type="none" w="med" len="med"/>
          </a:ln>
        </p:spPr>
      </p:cxnSp>
      <p:sp>
        <p:nvSpPr>
          <p:cNvPr id="160" name="Shape 160"/>
          <p:cNvSpPr txBox="1">
            <a:spLocks noGrp="1"/>
          </p:cNvSpPr>
          <p:nvPr>
            <p:ph type="dt" idx="10"/>
          </p:nvPr>
        </p:nvSpPr>
        <p:spPr>
          <a:xfrm rot="5400000">
            <a:off x="10155639" y="1790701"/>
            <a:ext cx="990599" cy="304799"/>
          </a:xfrm>
          <a:prstGeom prst="rect">
            <a:avLst/>
          </a:prstGeom>
          <a:noFill/>
          <a:ln>
            <a:noFill/>
          </a:ln>
        </p:spPr>
        <p:txBody>
          <a:bodyPr wrap="square" lIns="91425" tIns="91425" rIns="91425" bIns="91425" anchor="t" anchorCtr="0"/>
          <a:lstStyle>
            <a:lvl1pPr marL="0" marR="0" lvl="0" indent="0" algn="l" rtl="0">
              <a:spcBef>
                <a:spcPts val="0"/>
              </a:spcBef>
              <a:buNone/>
              <a:defRPr sz="1100" b="0" i="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61" name="Shape 161"/>
          <p:cNvSpPr txBox="1">
            <a:spLocks noGrp="1"/>
          </p:cNvSpPr>
          <p:nvPr>
            <p:ph type="ftr" idx="11"/>
          </p:nvPr>
        </p:nvSpPr>
        <p:spPr>
          <a:xfrm rot="5400000">
            <a:off x="8951573" y="3225297"/>
            <a:ext cx="3859795" cy="304801"/>
          </a:xfrm>
          <a:prstGeom prst="rect">
            <a:avLst/>
          </a:prstGeom>
          <a:noFill/>
          <a:ln>
            <a:noFill/>
          </a:ln>
        </p:spPr>
        <p:txBody>
          <a:bodyPr wrap="square" lIns="91425" tIns="91425" rIns="91425" bIns="91425" anchor="b" anchorCtr="0"/>
          <a:lstStyle>
            <a:lvl1pPr marL="0" marR="0" lvl="0" indent="0" algn="l" rtl="0">
              <a:spcBef>
                <a:spcPts val="0"/>
              </a:spcBef>
              <a:buNone/>
              <a:defRPr sz="1100" b="0" i="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62" name="Shape 162"/>
          <p:cNvSpPr txBox="1">
            <a:spLocks noGrp="1"/>
          </p:cNvSpPr>
          <p:nvPr>
            <p:ph type="sldNum" idx="12"/>
          </p:nvPr>
        </p:nvSpPr>
        <p:spPr>
          <a:xfrm>
            <a:off x="10352540" y="295729"/>
            <a:ext cx="838199" cy="767687"/>
          </a:xfrm>
          <a:prstGeom prst="rect">
            <a:avLst/>
          </a:prstGeom>
          <a:noFill/>
          <a:ln>
            <a:noFill/>
          </a:ln>
        </p:spPr>
        <p:txBody>
          <a:bodyPr wrap="square" lIns="91425" tIns="45700" rIns="91425" bIns="45700" anchor="b" anchorCtr="0">
            <a:noAutofit/>
          </a:bodyPr>
          <a:lstStyle/>
          <a:p>
            <a:pPr marL="0" marR="0" lvl="0" indent="0" algn="ctr" rtl="0">
              <a:spcBef>
                <a:spcPts val="0"/>
              </a:spcBef>
              <a:buSzPct val="25000"/>
              <a:buNone/>
            </a:pPr>
            <a:fld id="{00000000-1234-1234-1234-123412341234}" type="slidenum">
              <a:rPr lang="es-ES" sz="2800" b="0" i="0">
                <a:solidFill>
                  <a:schemeClr val="lt1"/>
                </a:solidFill>
                <a:latin typeface="Century Gothic"/>
                <a:ea typeface="Century Gothic"/>
                <a:cs typeface="Century Gothic"/>
                <a:sym typeface="Century Gothic"/>
              </a:rPr>
              <a:pPr marL="0" marR="0" lvl="0" indent="0" algn="ctr" rtl="0">
                <a:spcBef>
                  <a:spcPts val="0"/>
                </a:spcBef>
                <a:buSzPct val="25000"/>
                <a:buNone/>
              </a:pPr>
              <a:t>‹Nº›</a:t>
            </a:fld>
            <a:endParaRPr lang="es-ES" sz="2800" b="0"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cSld name="Título y texto vertical">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646111" y="452718"/>
            <a:ext cx="9404723" cy="1400530"/>
          </a:xfrm>
          <a:prstGeom prst="rect">
            <a:avLst/>
          </a:prstGeom>
          <a:noFill/>
          <a:ln>
            <a:noFill/>
          </a:ln>
        </p:spPr>
        <p:txBody>
          <a:bodyPr wrap="square" lIns="91425" tIns="91425" rIns="91425" bIns="91425" anchor="t" anchorCtr="0"/>
          <a:lstStyle>
            <a:lvl1pPr marL="0" marR="0" lvl="0" indent="0" algn="l" rtl="0">
              <a:spcBef>
                <a:spcPts val="0"/>
              </a:spcBef>
              <a:buClr>
                <a:schemeClr val="lt2"/>
              </a:buClr>
              <a:buFont typeface="Century Gothic"/>
              <a:buNone/>
              <a:defRPr sz="42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65" name="Shape 165"/>
          <p:cNvSpPr txBox="1">
            <a:spLocks noGrp="1"/>
          </p:cNvSpPr>
          <p:nvPr>
            <p:ph type="body" idx="1"/>
          </p:nvPr>
        </p:nvSpPr>
        <p:spPr>
          <a:xfrm rot="5400000">
            <a:off x="3478842" y="-322612"/>
            <a:ext cx="4195481" cy="8946541"/>
          </a:xfrm>
          <a:prstGeom prst="rect">
            <a:avLst/>
          </a:prstGeom>
          <a:noFill/>
          <a:ln>
            <a:noFill/>
          </a:ln>
        </p:spPr>
        <p:txBody>
          <a:bodyPr wrap="square" lIns="91425" tIns="91425" rIns="91425" bIns="91425" anchor="t" anchorCtr="0"/>
          <a:lstStyle>
            <a:lvl1pPr marL="342900" marR="0" lvl="0" indent="-241300" algn="l" rtl="0">
              <a:spcBef>
                <a:spcPts val="1000"/>
              </a:spcBef>
              <a:spcAft>
                <a:spcPts val="0"/>
              </a:spcAft>
              <a:buClr>
                <a:srgbClr val="86D1D8"/>
              </a:buClr>
              <a:buSzPct val="80000"/>
              <a:buFont typeface="Noto Sans Symbols"/>
              <a:buChar char="▶"/>
              <a:defRPr sz="2000" b="0" i="0" u="none" strike="noStrike" cap="none">
                <a:solidFill>
                  <a:schemeClr val="lt1"/>
                </a:solidFill>
                <a:latin typeface="Century Gothic"/>
                <a:ea typeface="Century Gothic"/>
                <a:cs typeface="Century Gothic"/>
                <a:sym typeface="Century Gothic"/>
              </a:defRPr>
            </a:lvl1pPr>
            <a:lvl2pPr marL="742950" marR="0" lvl="1" indent="-194309" algn="l" rtl="0">
              <a:spcBef>
                <a:spcPts val="1000"/>
              </a:spcBef>
              <a:spcAft>
                <a:spcPts val="0"/>
              </a:spcAft>
              <a:buClr>
                <a:srgbClr val="86D1D8"/>
              </a:buClr>
              <a:buSzPct val="79999"/>
              <a:buFont typeface="Noto Sans Symbols"/>
              <a:buChar char="▶"/>
              <a:defRPr sz="1800" b="0" i="0" u="none" strike="noStrike" cap="none">
                <a:solidFill>
                  <a:schemeClr val="lt1"/>
                </a:solidFill>
                <a:latin typeface="Century Gothic"/>
                <a:ea typeface="Century Gothic"/>
                <a:cs typeface="Century Gothic"/>
                <a:sym typeface="Century Gothic"/>
              </a:defRPr>
            </a:lvl2pPr>
            <a:lvl3pPr marL="1143000" marR="0" lvl="2" indent="-147319" algn="l" rtl="0">
              <a:spcBef>
                <a:spcPts val="1000"/>
              </a:spcBef>
              <a:spcAft>
                <a:spcPts val="0"/>
              </a:spcAft>
              <a:buClr>
                <a:srgbClr val="86D1D8"/>
              </a:buClr>
              <a:buSzPct val="80000"/>
              <a:buFont typeface="Noto Sans Symbols"/>
              <a:buChar char="▶"/>
              <a:defRPr sz="1600" b="0" i="0" u="none" strike="noStrike" cap="none">
                <a:solidFill>
                  <a:schemeClr val="lt1"/>
                </a:solidFill>
                <a:latin typeface="Century Gothic"/>
                <a:ea typeface="Century Gothic"/>
                <a:cs typeface="Century Gothic"/>
                <a:sym typeface="Century Gothic"/>
              </a:defRPr>
            </a:lvl3pPr>
            <a:lvl4pPr marL="1600200" marR="0" lvl="3" indent="-157480"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4pPr>
            <a:lvl5pPr marL="2057400" marR="0" lvl="4" indent="-1574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5pPr>
            <a:lvl6pPr marL="2506000" marR="0" lvl="5" indent="-1615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6pPr>
            <a:lvl7pPr marL="2971800" marR="0" lvl="6" indent="-1574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7pPr>
            <a:lvl8pPr marL="3429000" marR="0" lvl="7" indent="-1574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8pPr>
            <a:lvl9pPr marL="3886200" marR="0" lvl="8" indent="-1574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66" name="Shape 166"/>
          <p:cNvSpPr txBox="1">
            <a:spLocks noGrp="1"/>
          </p:cNvSpPr>
          <p:nvPr>
            <p:ph type="dt" idx="10"/>
          </p:nvPr>
        </p:nvSpPr>
        <p:spPr>
          <a:xfrm rot="5400000">
            <a:off x="10155639" y="1790701"/>
            <a:ext cx="990599" cy="304799"/>
          </a:xfrm>
          <a:prstGeom prst="rect">
            <a:avLst/>
          </a:prstGeom>
          <a:noFill/>
          <a:ln>
            <a:noFill/>
          </a:ln>
        </p:spPr>
        <p:txBody>
          <a:bodyPr wrap="square" lIns="91425" tIns="91425" rIns="91425" bIns="91425" anchor="t" anchorCtr="0"/>
          <a:lstStyle>
            <a:lvl1pPr marL="0" marR="0" lvl="0" indent="0" algn="l" rtl="0">
              <a:spcBef>
                <a:spcPts val="0"/>
              </a:spcBef>
              <a:buNone/>
              <a:defRPr sz="1100" b="0" i="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67" name="Shape 167"/>
          <p:cNvSpPr txBox="1">
            <a:spLocks noGrp="1"/>
          </p:cNvSpPr>
          <p:nvPr>
            <p:ph type="ftr" idx="11"/>
          </p:nvPr>
        </p:nvSpPr>
        <p:spPr>
          <a:xfrm rot="5400000">
            <a:off x="8951573" y="3225297"/>
            <a:ext cx="3859795" cy="304801"/>
          </a:xfrm>
          <a:prstGeom prst="rect">
            <a:avLst/>
          </a:prstGeom>
          <a:noFill/>
          <a:ln>
            <a:noFill/>
          </a:ln>
        </p:spPr>
        <p:txBody>
          <a:bodyPr wrap="square" lIns="91425" tIns="91425" rIns="91425" bIns="91425" anchor="b" anchorCtr="0"/>
          <a:lstStyle>
            <a:lvl1pPr marL="0" marR="0" lvl="0" indent="0" algn="l" rtl="0">
              <a:spcBef>
                <a:spcPts val="0"/>
              </a:spcBef>
              <a:buNone/>
              <a:defRPr sz="1100" b="0" i="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68" name="Shape 168"/>
          <p:cNvSpPr txBox="1">
            <a:spLocks noGrp="1"/>
          </p:cNvSpPr>
          <p:nvPr>
            <p:ph type="sldNum" idx="12"/>
          </p:nvPr>
        </p:nvSpPr>
        <p:spPr>
          <a:xfrm>
            <a:off x="10352540" y="295729"/>
            <a:ext cx="838199" cy="767687"/>
          </a:xfrm>
          <a:prstGeom prst="rect">
            <a:avLst/>
          </a:prstGeom>
          <a:noFill/>
          <a:ln>
            <a:noFill/>
          </a:ln>
        </p:spPr>
        <p:txBody>
          <a:bodyPr wrap="square" lIns="91425" tIns="45700" rIns="91425" bIns="45700" anchor="b" anchorCtr="0">
            <a:noAutofit/>
          </a:bodyPr>
          <a:lstStyle/>
          <a:p>
            <a:pPr marL="0" marR="0" lvl="0" indent="0" algn="ctr" rtl="0">
              <a:spcBef>
                <a:spcPts val="0"/>
              </a:spcBef>
              <a:buSzPct val="25000"/>
              <a:buNone/>
            </a:pPr>
            <a:fld id="{00000000-1234-1234-1234-123412341234}" type="slidenum">
              <a:rPr lang="es-ES" sz="2800" b="0" i="0">
                <a:solidFill>
                  <a:schemeClr val="lt1"/>
                </a:solidFill>
                <a:latin typeface="Century Gothic"/>
                <a:ea typeface="Century Gothic"/>
                <a:cs typeface="Century Gothic"/>
                <a:sym typeface="Century Gothic"/>
              </a:rPr>
              <a:pPr marL="0" marR="0" lvl="0" indent="0" algn="ctr" rtl="0">
                <a:spcBef>
                  <a:spcPts val="0"/>
                </a:spcBef>
                <a:buSzPct val="25000"/>
                <a:buNone/>
              </a:pPr>
              <a:t>‹Nº›</a:t>
            </a:fld>
            <a:endParaRPr lang="es-ES" sz="2800" b="0"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cSld name="Título vertical y texto">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rot="5400000">
            <a:off x="6267450" y="2466975"/>
            <a:ext cx="5826125" cy="1752601"/>
          </a:xfrm>
          <a:prstGeom prst="rect">
            <a:avLst/>
          </a:prstGeom>
          <a:noFill/>
          <a:ln>
            <a:noFill/>
          </a:ln>
        </p:spPr>
        <p:txBody>
          <a:bodyPr wrap="square" lIns="91425" tIns="91425" rIns="91425" bIns="91425" anchor="b" anchorCtr="0"/>
          <a:lstStyle>
            <a:lvl1pPr marL="0" marR="0" lvl="0" indent="0" algn="l" rtl="0">
              <a:spcBef>
                <a:spcPts val="0"/>
              </a:spcBef>
              <a:buClr>
                <a:schemeClr val="lt2"/>
              </a:buClr>
              <a:buFont typeface="Century Gothic"/>
              <a:buNone/>
              <a:defRPr sz="42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71" name="Shape 171"/>
          <p:cNvSpPr txBox="1">
            <a:spLocks noGrp="1"/>
          </p:cNvSpPr>
          <p:nvPr>
            <p:ph type="body" idx="1"/>
          </p:nvPr>
        </p:nvSpPr>
        <p:spPr>
          <a:xfrm rot="5400000">
            <a:off x="1679575" y="-139699"/>
            <a:ext cx="5368924" cy="7423149"/>
          </a:xfrm>
          <a:prstGeom prst="rect">
            <a:avLst/>
          </a:prstGeom>
          <a:noFill/>
          <a:ln>
            <a:noFill/>
          </a:ln>
        </p:spPr>
        <p:txBody>
          <a:bodyPr wrap="square" lIns="91425" tIns="91425" rIns="91425" bIns="91425" anchor="t" anchorCtr="0"/>
          <a:lstStyle>
            <a:lvl1pPr marL="342900" marR="0" lvl="0" indent="-241300" algn="l" rtl="0">
              <a:spcBef>
                <a:spcPts val="1000"/>
              </a:spcBef>
              <a:spcAft>
                <a:spcPts val="0"/>
              </a:spcAft>
              <a:buClr>
                <a:srgbClr val="86D1D8"/>
              </a:buClr>
              <a:buSzPct val="80000"/>
              <a:buFont typeface="Noto Sans Symbols"/>
              <a:buChar char="▶"/>
              <a:defRPr sz="2000" b="0" i="0" u="none" strike="noStrike" cap="none">
                <a:solidFill>
                  <a:schemeClr val="lt1"/>
                </a:solidFill>
                <a:latin typeface="Century Gothic"/>
                <a:ea typeface="Century Gothic"/>
                <a:cs typeface="Century Gothic"/>
                <a:sym typeface="Century Gothic"/>
              </a:defRPr>
            </a:lvl1pPr>
            <a:lvl2pPr marL="742950" marR="0" lvl="1" indent="-194309" algn="l" rtl="0">
              <a:spcBef>
                <a:spcPts val="1000"/>
              </a:spcBef>
              <a:spcAft>
                <a:spcPts val="0"/>
              </a:spcAft>
              <a:buClr>
                <a:srgbClr val="86D1D8"/>
              </a:buClr>
              <a:buSzPct val="79999"/>
              <a:buFont typeface="Noto Sans Symbols"/>
              <a:buChar char="▶"/>
              <a:defRPr sz="1800" b="0" i="0" u="none" strike="noStrike" cap="none">
                <a:solidFill>
                  <a:schemeClr val="lt1"/>
                </a:solidFill>
                <a:latin typeface="Century Gothic"/>
                <a:ea typeface="Century Gothic"/>
                <a:cs typeface="Century Gothic"/>
                <a:sym typeface="Century Gothic"/>
              </a:defRPr>
            </a:lvl2pPr>
            <a:lvl3pPr marL="1143000" marR="0" lvl="2" indent="-147319" algn="l" rtl="0">
              <a:spcBef>
                <a:spcPts val="1000"/>
              </a:spcBef>
              <a:spcAft>
                <a:spcPts val="0"/>
              </a:spcAft>
              <a:buClr>
                <a:srgbClr val="86D1D8"/>
              </a:buClr>
              <a:buSzPct val="80000"/>
              <a:buFont typeface="Noto Sans Symbols"/>
              <a:buChar char="▶"/>
              <a:defRPr sz="1600" b="0" i="0" u="none" strike="noStrike" cap="none">
                <a:solidFill>
                  <a:schemeClr val="lt1"/>
                </a:solidFill>
                <a:latin typeface="Century Gothic"/>
                <a:ea typeface="Century Gothic"/>
                <a:cs typeface="Century Gothic"/>
                <a:sym typeface="Century Gothic"/>
              </a:defRPr>
            </a:lvl3pPr>
            <a:lvl4pPr marL="1600200" marR="0" lvl="3" indent="-157480"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4pPr>
            <a:lvl5pPr marL="2057400" marR="0" lvl="4" indent="-1574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5pPr>
            <a:lvl6pPr marL="2506000" marR="0" lvl="5" indent="-1615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6pPr>
            <a:lvl7pPr marL="2971800" marR="0" lvl="6" indent="-1574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7pPr>
            <a:lvl8pPr marL="3429000" marR="0" lvl="7" indent="-1574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8pPr>
            <a:lvl9pPr marL="3886200" marR="0" lvl="8" indent="-1574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72" name="Shape 172"/>
          <p:cNvSpPr txBox="1">
            <a:spLocks noGrp="1"/>
          </p:cNvSpPr>
          <p:nvPr>
            <p:ph type="dt" idx="10"/>
          </p:nvPr>
        </p:nvSpPr>
        <p:spPr>
          <a:xfrm rot="5400000">
            <a:off x="10155639" y="1790701"/>
            <a:ext cx="990599" cy="304799"/>
          </a:xfrm>
          <a:prstGeom prst="rect">
            <a:avLst/>
          </a:prstGeom>
          <a:noFill/>
          <a:ln>
            <a:noFill/>
          </a:ln>
        </p:spPr>
        <p:txBody>
          <a:bodyPr wrap="square" lIns="91425" tIns="91425" rIns="91425" bIns="91425" anchor="t" anchorCtr="0"/>
          <a:lstStyle>
            <a:lvl1pPr marL="0" marR="0" lvl="0" indent="0" algn="l" rtl="0">
              <a:spcBef>
                <a:spcPts val="0"/>
              </a:spcBef>
              <a:buNone/>
              <a:defRPr sz="1100" b="0" i="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73" name="Shape 173"/>
          <p:cNvSpPr txBox="1">
            <a:spLocks noGrp="1"/>
          </p:cNvSpPr>
          <p:nvPr>
            <p:ph type="ftr" idx="11"/>
          </p:nvPr>
        </p:nvSpPr>
        <p:spPr>
          <a:xfrm rot="5400000">
            <a:off x="8951573" y="3225297"/>
            <a:ext cx="3859795" cy="304801"/>
          </a:xfrm>
          <a:prstGeom prst="rect">
            <a:avLst/>
          </a:prstGeom>
          <a:noFill/>
          <a:ln>
            <a:noFill/>
          </a:ln>
        </p:spPr>
        <p:txBody>
          <a:bodyPr wrap="square" lIns="91425" tIns="91425" rIns="91425" bIns="91425" anchor="b" anchorCtr="0"/>
          <a:lstStyle>
            <a:lvl1pPr marL="0" marR="0" lvl="0" indent="0" algn="l" rtl="0">
              <a:spcBef>
                <a:spcPts val="0"/>
              </a:spcBef>
              <a:buNone/>
              <a:defRPr sz="1100" b="0" i="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74" name="Shape 174"/>
          <p:cNvSpPr txBox="1">
            <a:spLocks noGrp="1"/>
          </p:cNvSpPr>
          <p:nvPr>
            <p:ph type="sldNum" idx="12"/>
          </p:nvPr>
        </p:nvSpPr>
        <p:spPr>
          <a:xfrm>
            <a:off x="10352540" y="295729"/>
            <a:ext cx="838199" cy="767687"/>
          </a:xfrm>
          <a:prstGeom prst="rect">
            <a:avLst/>
          </a:prstGeom>
          <a:noFill/>
          <a:ln>
            <a:noFill/>
          </a:ln>
        </p:spPr>
        <p:txBody>
          <a:bodyPr wrap="square" lIns="91425" tIns="45700" rIns="91425" bIns="45700" anchor="b" anchorCtr="0">
            <a:noAutofit/>
          </a:bodyPr>
          <a:lstStyle/>
          <a:p>
            <a:pPr marL="0" marR="0" lvl="0" indent="0" algn="ctr" rtl="0">
              <a:spcBef>
                <a:spcPts val="0"/>
              </a:spcBef>
              <a:buSzPct val="25000"/>
              <a:buNone/>
            </a:pPr>
            <a:fld id="{00000000-1234-1234-1234-123412341234}" type="slidenum">
              <a:rPr lang="es-ES" sz="2800" b="0" i="0">
                <a:solidFill>
                  <a:schemeClr val="lt1"/>
                </a:solidFill>
                <a:latin typeface="Century Gothic"/>
                <a:ea typeface="Century Gothic"/>
                <a:cs typeface="Century Gothic"/>
                <a:sym typeface="Century Gothic"/>
              </a:rPr>
              <a:pPr marL="0" marR="0" lvl="0" indent="0" algn="ctr" rtl="0">
                <a:spcBef>
                  <a:spcPts val="0"/>
                </a:spcBef>
                <a:buSzPct val="25000"/>
                <a:buNone/>
              </a:pPr>
              <a:t>‹Nº›</a:t>
            </a:fld>
            <a:endParaRPr lang="es-ES" sz="2800" b="0"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09600" y="274641"/>
            <a:ext cx="109728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13 Marcador de fecha"/>
          <p:cNvSpPr>
            <a:spLocks noGrp="1"/>
          </p:cNvSpPr>
          <p:nvPr>
            <p:ph type="dt" sz="half" idx="10"/>
          </p:nvPr>
        </p:nvSpPr>
        <p:spPr/>
        <p:txBody>
          <a:bodyPr/>
          <a:lstStyle>
            <a:lvl1pPr>
              <a:defRPr/>
            </a:lvl1pPr>
          </a:lstStyle>
          <a:p>
            <a:pPr>
              <a:defRPr/>
            </a:pPr>
            <a:endParaRPr lang="es-ES"/>
          </a:p>
        </p:txBody>
      </p:sp>
      <p:sp>
        <p:nvSpPr>
          <p:cNvPr id="4" name="2 Marcador de pie de página"/>
          <p:cNvSpPr>
            <a:spLocks noGrp="1"/>
          </p:cNvSpPr>
          <p:nvPr>
            <p:ph type="ftr" sz="quarter" idx="11"/>
          </p:nvPr>
        </p:nvSpPr>
        <p:spPr/>
        <p:txBody>
          <a:bodyPr/>
          <a:lstStyle>
            <a:lvl1pPr>
              <a:defRPr/>
            </a:lvl1pPr>
          </a:lstStyle>
          <a:p>
            <a:pPr>
              <a:defRPr/>
            </a:pPr>
            <a:endParaRPr lang="es-ES"/>
          </a:p>
        </p:txBody>
      </p:sp>
      <p:sp>
        <p:nvSpPr>
          <p:cNvPr id="5" name="22 Marcador de número de diapositiva"/>
          <p:cNvSpPr>
            <a:spLocks noGrp="1"/>
          </p:cNvSpPr>
          <p:nvPr>
            <p:ph type="sldNum" sz="quarter" idx="12"/>
          </p:nvPr>
        </p:nvSpPr>
        <p:spPr/>
        <p:txBody>
          <a:bodyPr/>
          <a:lstStyle>
            <a:lvl1pPr>
              <a:defRPr/>
            </a:lvl1pPr>
          </a:lstStyle>
          <a:p>
            <a:fld id="{978792CC-1BE2-4587-A49D-EC2FF67AC607}" type="slidenum">
              <a:rPr lang="es-ES" altLang="es-ES"/>
              <a:pPr/>
              <a:t>‹Nº›</a:t>
            </a:fld>
            <a:endParaRPr lang="es-ES" altLang="es-ES"/>
          </a:p>
        </p:txBody>
      </p:sp>
    </p:spTree>
    <p:extLst>
      <p:ext uri="{BB962C8B-B14F-4D97-AF65-F5344CB8AC3E}">
        <p14:creationId xmlns:p14="http://schemas.microsoft.com/office/powerpoint/2010/main" xmlns="" val="2679010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1154956" y="2861733"/>
            <a:ext cx="8825657" cy="1915647"/>
          </a:xfrm>
          <a:prstGeom prst="rect">
            <a:avLst/>
          </a:prstGeom>
          <a:noFill/>
          <a:ln>
            <a:noFill/>
          </a:ln>
        </p:spPr>
        <p:txBody>
          <a:bodyPr wrap="square" lIns="91425" tIns="91425" rIns="91425" bIns="91425" anchor="b" anchorCtr="0"/>
          <a:lstStyle>
            <a:lvl1pPr marL="0" marR="0" lvl="0" indent="0" algn="l" rtl="0">
              <a:spcBef>
                <a:spcPts val="0"/>
              </a:spcBef>
              <a:buClr>
                <a:schemeClr val="lt2"/>
              </a:buClr>
              <a:buFont typeface="Century Gothic"/>
              <a:buNone/>
              <a:defRPr sz="40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29" name="Shape 29"/>
          <p:cNvSpPr txBox="1">
            <a:spLocks noGrp="1"/>
          </p:cNvSpPr>
          <p:nvPr>
            <p:ph type="body" idx="1"/>
          </p:nvPr>
        </p:nvSpPr>
        <p:spPr>
          <a:xfrm>
            <a:off x="1154955" y="4777381"/>
            <a:ext cx="8825658" cy="860400"/>
          </a:xfrm>
          <a:prstGeom prst="rect">
            <a:avLst/>
          </a:prstGeom>
          <a:noFill/>
          <a:ln>
            <a:noFill/>
          </a:ln>
        </p:spPr>
        <p:txBody>
          <a:bodyPr wrap="square" lIns="91425" tIns="91425" rIns="91425" bIns="91425" anchor="t" anchorCtr="0"/>
          <a:lstStyle>
            <a:lvl1pPr marL="0" marR="0" lvl="0" indent="0" algn="l" rtl="0">
              <a:spcBef>
                <a:spcPts val="1000"/>
              </a:spcBef>
              <a:spcAft>
                <a:spcPts val="0"/>
              </a:spcAft>
              <a:buClr>
                <a:srgbClr val="86D1D8"/>
              </a:buClr>
              <a:buFont typeface="Noto Sans Symbols"/>
              <a:buNone/>
              <a:defRPr sz="2000" b="0" i="0" u="none" strike="noStrike" cap="none">
                <a:solidFill>
                  <a:srgbClr val="86D1D8"/>
                </a:solidFill>
                <a:latin typeface="Century Gothic"/>
                <a:ea typeface="Century Gothic"/>
                <a:cs typeface="Century Gothic"/>
                <a:sym typeface="Century Gothic"/>
              </a:defRPr>
            </a:lvl1pPr>
            <a:lvl2pPr marL="457200" marR="0" lvl="1" indent="0" algn="l" rtl="0">
              <a:spcBef>
                <a:spcPts val="1000"/>
              </a:spcBef>
              <a:spcAft>
                <a:spcPts val="0"/>
              </a:spcAft>
              <a:buClr>
                <a:srgbClr val="86D1D8"/>
              </a:buClr>
              <a:buFont typeface="Noto Sans Symbols"/>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1000"/>
              </a:spcBef>
              <a:spcAft>
                <a:spcPts val="0"/>
              </a:spcAft>
              <a:buClr>
                <a:srgbClr val="86D1D8"/>
              </a:buClr>
              <a:buFont typeface="Noto Sans Symbols"/>
              <a:buNone/>
              <a:defRPr sz="1600" b="0" i="0" u="none" strike="noStrike" cap="none">
                <a:solidFill>
                  <a:schemeClr val="lt1"/>
                </a:solidFill>
                <a:latin typeface="Century Gothic"/>
                <a:ea typeface="Century Gothic"/>
                <a:cs typeface="Century Gothic"/>
                <a:sym typeface="Century Gothic"/>
              </a:defRPr>
            </a:lvl3pPr>
            <a:lvl4pPr marL="1371600" marR="0" lvl="3" indent="0" algn="l" rtl="0">
              <a:spcBef>
                <a:spcPts val="1000"/>
              </a:spcBef>
              <a:spcAft>
                <a:spcPts val="0"/>
              </a:spcAft>
              <a:buClr>
                <a:srgbClr val="86D1D8"/>
              </a:buClr>
              <a:buFont typeface="Noto Sans Symbols"/>
              <a:buNone/>
              <a:defRPr sz="1400" b="0" i="0" u="none" strike="noStrike" cap="none">
                <a:solidFill>
                  <a:schemeClr val="lt1"/>
                </a:solidFill>
                <a:latin typeface="Century Gothic"/>
                <a:ea typeface="Century Gothic"/>
                <a:cs typeface="Century Gothic"/>
                <a:sym typeface="Century Gothic"/>
              </a:defRPr>
            </a:lvl4pPr>
            <a:lvl5pPr marL="1828800" marR="0" lvl="4" indent="0" algn="l" rtl="0">
              <a:spcBef>
                <a:spcPts val="1000"/>
              </a:spcBef>
              <a:spcAft>
                <a:spcPts val="0"/>
              </a:spcAft>
              <a:buClr>
                <a:srgbClr val="86D1D8"/>
              </a:buClr>
              <a:buFont typeface="Noto Sans Symbols"/>
              <a:buNone/>
              <a:defRPr sz="1400" b="0" i="0" u="none" strike="noStrike" cap="none">
                <a:solidFill>
                  <a:schemeClr val="lt1"/>
                </a:solidFill>
                <a:latin typeface="Century Gothic"/>
                <a:ea typeface="Century Gothic"/>
                <a:cs typeface="Century Gothic"/>
                <a:sym typeface="Century Gothic"/>
              </a:defRPr>
            </a:lvl5pPr>
            <a:lvl6pPr marL="2286000" marR="0" lvl="5" indent="0" algn="l" rtl="0">
              <a:spcBef>
                <a:spcPts val="1000"/>
              </a:spcBef>
              <a:spcAft>
                <a:spcPts val="0"/>
              </a:spcAft>
              <a:buClr>
                <a:srgbClr val="86D1D8"/>
              </a:buClr>
              <a:buFont typeface="Noto Sans Symbols"/>
              <a:buNone/>
              <a:defRPr sz="1400" b="0" i="0" u="none" strike="noStrike" cap="none">
                <a:solidFill>
                  <a:schemeClr val="lt1"/>
                </a:solidFill>
                <a:latin typeface="Century Gothic"/>
                <a:ea typeface="Century Gothic"/>
                <a:cs typeface="Century Gothic"/>
                <a:sym typeface="Century Gothic"/>
              </a:defRPr>
            </a:lvl6pPr>
            <a:lvl7pPr marL="2743200" marR="0" lvl="6" indent="0" algn="l" rtl="0">
              <a:spcBef>
                <a:spcPts val="1000"/>
              </a:spcBef>
              <a:spcAft>
                <a:spcPts val="0"/>
              </a:spcAft>
              <a:buClr>
                <a:srgbClr val="86D1D8"/>
              </a:buClr>
              <a:buFont typeface="Noto Sans Symbols"/>
              <a:buNone/>
              <a:defRPr sz="1400" b="0" i="0" u="none" strike="noStrike" cap="none">
                <a:solidFill>
                  <a:schemeClr val="lt1"/>
                </a:solidFill>
                <a:latin typeface="Century Gothic"/>
                <a:ea typeface="Century Gothic"/>
                <a:cs typeface="Century Gothic"/>
                <a:sym typeface="Century Gothic"/>
              </a:defRPr>
            </a:lvl7pPr>
            <a:lvl8pPr marL="3200400" marR="0" lvl="7" indent="0" algn="l" rtl="0">
              <a:spcBef>
                <a:spcPts val="1000"/>
              </a:spcBef>
              <a:spcAft>
                <a:spcPts val="0"/>
              </a:spcAft>
              <a:buClr>
                <a:srgbClr val="86D1D8"/>
              </a:buClr>
              <a:buFont typeface="Noto Sans Symbols"/>
              <a:buNone/>
              <a:defRPr sz="1400" b="0" i="0" u="none" strike="noStrike" cap="none">
                <a:solidFill>
                  <a:schemeClr val="lt1"/>
                </a:solidFill>
                <a:latin typeface="Century Gothic"/>
                <a:ea typeface="Century Gothic"/>
                <a:cs typeface="Century Gothic"/>
                <a:sym typeface="Century Gothic"/>
              </a:defRPr>
            </a:lvl8pPr>
            <a:lvl9pPr marL="3657600" marR="0" lvl="8" indent="0" algn="l" rtl="0">
              <a:spcBef>
                <a:spcPts val="1000"/>
              </a:spcBef>
              <a:spcAft>
                <a:spcPts val="0"/>
              </a:spcAft>
              <a:buClr>
                <a:srgbClr val="86D1D8"/>
              </a:buClr>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30" name="Shape 30"/>
          <p:cNvSpPr txBox="1">
            <a:spLocks noGrp="1"/>
          </p:cNvSpPr>
          <p:nvPr>
            <p:ph type="dt" idx="10"/>
          </p:nvPr>
        </p:nvSpPr>
        <p:spPr>
          <a:xfrm rot="5400000">
            <a:off x="10155639" y="1790701"/>
            <a:ext cx="990599" cy="304799"/>
          </a:xfrm>
          <a:prstGeom prst="rect">
            <a:avLst/>
          </a:prstGeom>
          <a:noFill/>
          <a:ln>
            <a:noFill/>
          </a:ln>
        </p:spPr>
        <p:txBody>
          <a:bodyPr wrap="square" lIns="91425" tIns="91425" rIns="91425" bIns="91425" anchor="t" anchorCtr="0"/>
          <a:lstStyle>
            <a:lvl1pPr marL="0" marR="0" lvl="0" indent="0" algn="l" rtl="0">
              <a:spcBef>
                <a:spcPts val="0"/>
              </a:spcBef>
              <a:buNone/>
              <a:defRPr sz="1100" b="0" i="0" u="none" strike="noStrike" cap="none">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1" name="Shape 31"/>
          <p:cNvSpPr txBox="1">
            <a:spLocks noGrp="1"/>
          </p:cNvSpPr>
          <p:nvPr>
            <p:ph type="ftr" idx="11"/>
          </p:nvPr>
        </p:nvSpPr>
        <p:spPr>
          <a:xfrm rot="5400000">
            <a:off x="8951573" y="3225297"/>
            <a:ext cx="3859795" cy="304801"/>
          </a:xfrm>
          <a:prstGeom prst="rect">
            <a:avLst/>
          </a:prstGeom>
          <a:noFill/>
          <a:ln>
            <a:noFill/>
          </a:ln>
        </p:spPr>
        <p:txBody>
          <a:bodyPr wrap="square" lIns="91425" tIns="91425" rIns="91425" bIns="91425" anchor="b" anchorCtr="0"/>
          <a:lstStyle>
            <a:lvl1pPr marL="0" marR="0" lvl="0" indent="0" algn="l" rtl="0">
              <a:spcBef>
                <a:spcPts val="0"/>
              </a:spcBef>
              <a:buNone/>
              <a:defRPr sz="1100" b="0" i="0" u="none" strike="noStrike" cap="none">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2" name="Shape 32"/>
          <p:cNvSpPr txBox="1">
            <a:spLocks noGrp="1"/>
          </p:cNvSpPr>
          <p:nvPr>
            <p:ph type="sldNum" idx="12"/>
          </p:nvPr>
        </p:nvSpPr>
        <p:spPr>
          <a:xfrm>
            <a:off x="10352540" y="295729"/>
            <a:ext cx="838199" cy="767687"/>
          </a:xfrm>
          <a:prstGeom prst="rect">
            <a:avLst/>
          </a:prstGeom>
          <a:noFill/>
          <a:ln>
            <a:noFill/>
          </a:ln>
        </p:spPr>
        <p:txBody>
          <a:bodyPr wrap="square" lIns="91425" tIns="45700" rIns="91425" bIns="45700" anchor="b" anchorCtr="0">
            <a:noAutofit/>
          </a:bodyPr>
          <a:lstStyle/>
          <a:p>
            <a:pPr marL="0" marR="0" lvl="0" indent="0" algn="ctr" rtl="0">
              <a:spcBef>
                <a:spcPts val="0"/>
              </a:spcBef>
              <a:buSzPct val="25000"/>
              <a:buNone/>
            </a:pPr>
            <a:fld id="{00000000-1234-1234-1234-123412341234}" type="slidenum">
              <a:rPr lang="es-ES" sz="2800" b="0" i="0" u="none" strike="noStrike" cap="none">
                <a:solidFill>
                  <a:schemeClr val="lt1"/>
                </a:solidFill>
                <a:latin typeface="Century Gothic"/>
                <a:ea typeface="Century Gothic"/>
                <a:cs typeface="Century Gothic"/>
                <a:sym typeface="Century Gothic"/>
              </a:rPr>
              <a:pPr marL="0" marR="0" lvl="0" indent="0" algn="ctr" rtl="0">
                <a:spcBef>
                  <a:spcPts val="0"/>
                </a:spcBef>
                <a:buSzPct val="25000"/>
                <a:buNone/>
              </a:pPr>
              <a:t>‹Nº›</a:t>
            </a:fld>
            <a:endParaRPr lang="es-ES" sz="2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3"/>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6197600" y="1600200"/>
            <a:ext cx="53848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6197600" y="3938591"/>
            <a:ext cx="53848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13 Marcador de fecha"/>
          <p:cNvSpPr>
            <a:spLocks noGrp="1"/>
          </p:cNvSpPr>
          <p:nvPr>
            <p:ph type="dt" sz="half" idx="10"/>
          </p:nvPr>
        </p:nvSpPr>
        <p:spPr/>
        <p:txBody>
          <a:bodyPr/>
          <a:lstStyle>
            <a:lvl1pPr>
              <a:defRPr/>
            </a:lvl1pPr>
          </a:lstStyle>
          <a:p>
            <a:pPr>
              <a:defRPr/>
            </a:pPr>
            <a:endParaRPr lang="es-ES"/>
          </a:p>
        </p:txBody>
      </p:sp>
      <p:sp>
        <p:nvSpPr>
          <p:cNvPr id="7" name="2 Marcador de pie de página"/>
          <p:cNvSpPr>
            <a:spLocks noGrp="1"/>
          </p:cNvSpPr>
          <p:nvPr>
            <p:ph type="ftr" sz="quarter" idx="11"/>
          </p:nvPr>
        </p:nvSpPr>
        <p:spPr/>
        <p:txBody>
          <a:bodyPr/>
          <a:lstStyle>
            <a:lvl1pPr>
              <a:defRPr/>
            </a:lvl1pPr>
          </a:lstStyle>
          <a:p>
            <a:pPr>
              <a:defRPr/>
            </a:pPr>
            <a:endParaRPr lang="es-ES"/>
          </a:p>
        </p:txBody>
      </p:sp>
      <p:sp>
        <p:nvSpPr>
          <p:cNvPr id="8" name="22 Marcador de número de diapositiva"/>
          <p:cNvSpPr>
            <a:spLocks noGrp="1"/>
          </p:cNvSpPr>
          <p:nvPr>
            <p:ph type="sldNum" sz="quarter" idx="12"/>
          </p:nvPr>
        </p:nvSpPr>
        <p:spPr/>
        <p:txBody>
          <a:bodyPr/>
          <a:lstStyle>
            <a:lvl1pPr>
              <a:defRPr/>
            </a:lvl1pPr>
          </a:lstStyle>
          <a:p>
            <a:fld id="{85EDCCD3-B720-4B45-A336-28FA96BBE179}" type="slidenum">
              <a:rPr lang="es-ES" altLang="es-ES"/>
              <a:pPr/>
              <a:t>‹Nº›</a:t>
            </a:fld>
            <a:endParaRPr lang="es-ES" altLang="es-ES"/>
          </a:p>
        </p:txBody>
      </p:sp>
    </p:spTree>
    <p:extLst>
      <p:ext uri="{BB962C8B-B14F-4D97-AF65-F5344CB8AC3E}">
        <p14:creationId xmlns:p14="http://schemas.microsoft.com/office/powerpoint/2010/main" xmlns="" val="1599996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609600" y="1600203"/>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6197600" y="1600200"/>
            <a:ext cx="53848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6197600" y="3938591"/>
            <a:ext cx="53848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13 Marcador de fecha"/>
          <p:cNvSpPr>
            <a:spLocks noGrp="1"/>
          </p:cNvSpPr>
          <p:nvPr>
            <p:ph type="dt" sz="half" idx="10"/>
          </p:nvPr>
        </p:nvSpPr>
        <p:spPr/>
        <p:txBody>
          <a:bodyPr/>
          <a:lstStyle>
            <a:lvl1pPr>
              <a:defRPr/>
            </a:lvl1pPr>
          </a:lstStyle>
          <a:p>
            <a:pPr>
              <a:defRPr/>
            </a:pPr>
            <a:endParaRPr lang="es-ES"/>
          </a:p>
        </p:txBody>
      </p:sp>
      <p:sp>
        <p:nvSpPr>
          <p:cNvPr id="7" name="2 Marcador de pie de página"/>
          <p:cNvSpPr>
            <a:spLocks noGrp="1"/>
          </p:cNvSpPr>
          <p:nvPr>
            <p:ph type="ftr" sz="quarter" idx="11"/>
          </p:nvPr>
        </p:nvSpPr>
        <p:spPr/>
        <p:txBody>
          <a:bodyPr/>
          <a:lstStyle>
            <a:lvl1pPr>
              <a:defRPr/>
            </a:lvl1pPr>
          </a:lstStyle>
          <a:p>
            <a:pPr>
              <a:defRPr/>
            </a:pPr>
            <a:endParaRPr lang="es-ES"/>
          </a:p>
        </p:txBody>
      </p:sp>
      <p:sp>
        <p:nvSpPr>
          <p:cNvPr id="8" name="22 Marcador de número de diapositiva"/>
          <p:cNvSpPr>
            <a:spLocks noGrp="1"/>
          </p:cNvSpPr>
          <p:nvPr>
            <p:ph type="sldNum" sz="quarter" idx="12"/>
          </p:nvPr>
        </p:nvSpPr>
        <p:spPr/>
        <p:txBody>
          <a:bodyPr/>
          <a:lstStyle>
            <a:lvl1pPr>
              <a:defRPr/>
            </a:lvl1pPr>
          </a:lstStyle>
          <a:p>
            <a:fld id="{26C35A8B-9FFB-4ADC-848A-69EA5347AEC1}" type="slidenum">
              <a:rPr lang="es-ES" altLang="es-ES"/>
              <a:pPr/>
              <a:t>‹Nº›</a:t>
            </a:fld>
            <a:endParaRPr lang="es-ES" altLang="es-ES"/>
          </a:p>
        </p:txBody>
      </p:sp>
    </p:spTree>
    <p:extLst>
      <p:ext uri="{BB962C8B-B14F-4D97-AF65-F5344CB8AC3E}">
        <p14:creationId xmlns:p14="http://schemas.microsoft.com/office/powerpoint/2010/main" xmlns="" val="2377009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46111" y="452718"/>
            <a:ext cx="9404723" cy="1400530"/>
          </a:xfrm>
          <a:prstGeom prst="rect">
            <a:avLst/>
          </a:prstGeom>
          <a:noFill/>
          <a:ln>
            <a:noFill/>
          </a:ln>
        </p:spPr>
        <p:txBody>
          <a:bodyPr wrap="square" lIns="91425" tIns="91425" rIns="91425" bIns="91425" anchor="t" anchorCtr="0"/>
          <a:lstStyle>
            <a:lvl1pPr marL="0" marR="0" lvl="0" indent="0" algn="l" rtl="0">
              <a:spcBef>
                <a:spcPts val="0"/>
              </a:spcBef>
              <a:buClr>
                <a:schemeClr val="lt2"/>
              </a:buClr>
              <a:buFont typeface="Century Gothic"/>
              <a:buNone/>
              <a:defRPr sz="42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35" name="Shape 35"/>
          <p:cNvSpPr txBox="1">
            <a:spLocks noGrp="1"/>
          </p:cNvSpPr>
          <p:nvPr>
            <p:ph type="body" idx="1"/>
          </p:nvPr>
        </p:nvSpPr>
        <p:spPr>
          <a:xfrm>
            <a:off x="1103312" y="2052918"/>
            <a:ext cx="8946541" cy="4195481"/>
          </a:xfrm>
          <a:prstGeom prst="rect">
            <a:avLst/>
          </a:prstGeom>
          <a:noFill/>
          <a:ln>
            <a:noFill/>
          </a:ln>
        </p:spPr>
        <p:txBody>
          <a:bodyPr wrap="square" lIns="91425" tIns="91425" rIns="91425" bIns="91425" anchor="t" anchorCtr="0"/>
          <a:lstStyle>
            <a:lvl1pPr marL="342900" marR="0" lvl="0" indent="-241300" algn="l" rtl="0">
              <a:spcBef>
                <a:spcPts val="1000"/>
              </a:spcBef>
              <a:spcAft>
                <a:spcPts val="0"/>
              </a:spcAft>
              <a:buClr>
                <a:srgbClr val="86D1D8"/>
              </a:buClr>
              <a:buSzPct val="80000"/>
              <a:buFont typeface="Noto Sans Symbols"/>
              <a:buChar char="▶"/>
              <a:defRPr sz="2000" b="0" i="0" u="none" strike="noStrike" cap="none">
                <a:solidFill>
                  <a:schemeClr val="lt1"/>
                </a:solidFill>
                <a:latin typeface="Century Gothic"/>
                <a:ea typeface="Century Gothic"/>
                <a:cs typeface="Century Gothic"/>
                <a:sym typeface="Century Gothic"/>
              </a:defRPr>
            </a:lvl1pPr>
            <a:lvl2pPr marL="742950" marR="0" lvl="1" indent="-194309" algn="l" rtl="0">
              <a:spcBef>
                <a:spcPts val="1000"/>
              </a:spcBef>
              <a:spcAft>
                <a:spcPts val="0"/>
              </a:spcAft>
              <a:buClr>
                <a:srgbClr val="86D1D8"/>
              </a:buClr>
              <a:buSzPct val="79999"/>
              <a:buFont typeface="Noto Sans Symbols"/>
              <a:buChar char="▶"/>
              <a:defRPr sz="1800" b="0" i="0" u="none" strike="noStrike" cap="none">
                <a:solidFill>
                  <a:schemeClr val="lt1"/>
                </a:solidFill>
                <a:latin typeface="Century Gothic"/>
                <a:ea typeface="Century Gothic"/>
                <a:cs typeface="Century Gothic"/>
                <a:sym typeface="Century Gothic"/>
              </a:defRPr>
            </a:lvl2pPr>
            <a:lvl3pPr marL="1143000" marR="0" lvl="2" indent="-147319" algn="l" rtl="0">
              <a:spcBef>
                <a:spcPts val="1000"/>
              </a:spcBef>
              <a:spcAft>
                <a:spcPts val="0"/>
              </a:spcAft>
              <a:buClr>
                <a:srgbClr val="86D1D8"/>
              </a:buClr>
              <a:buSzPct val="80000"/>
              <a:buFont typeface="Noto Sans Symbols"/>
              <a:buChar char="▶"/>
              <a:defRPr sz="1600" b="0" i="0" u="none" strike="noStrike" cap="none">
                <a:solidFill>
                  <a:schemeClr val="lt1"/>
                </a:solidFill>
                <a:latin typeface="Century Gothic"/>
                <a:ea typeface="Century Gothic"/>
                <a:cs typeface="Century Gothic"/>
                <a:sym typeface="Century Gothic"/>
              </a:defRPr>
            </a:lvl3pPr>
            <a:lvl4pPr marL="1600200" marR="0" lvl="3" indent="-157480"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4pPr>
            <a:lvl5pPr marL="2057400" marR="0" lvl="4" indent="-1574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5pPr>
            <a:lvl6pPr marL="2506000" marR="0" lvl="5" indent="-1615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6pPr>
            <a:lvl7pPr marL="2971800" marR="0" lvl="6" indent="-1574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7pPr>
            <a:lvl8pPr marL="3429000" marR="0" lvl="7" indent="-1574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8pPr>
            <a:lvl9pPr marL="3886200" marR="0" lvl="8" indent="-1574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36" name="Shape 36"/>
          <p:cNvSpPr txBox="1">
            <a:spLocks noGrp="1"/>
          </p:cNvSpPr>
          <p:nvPr>
            <p:ph type="dt" idx="10"/>
          </p:nvPr>
        </p:nvSpPr>
        <p:spPr>
          <a:xfrm rot="5400000">
            <a:off x="10155639" y="1790701"/>
            <a:ext cx="990599" cy="304799"/>
          </a:xfrm>
          <a:prstGeom prst="rect">
            <a:avLst/>
          </a:prstGeom>
          <a:noFill/>
          <a:ln>
            <a:noFill/>
          </a:ln>
        </p:spPr>
        <p:txBody>
          <a:bodyPr wrap="square" lIns="91425" tIns="91425" rIns="91425" bIns="91425" anchor="t" anchorCtr="0"/>
          <a:lstStyle>
            <a:lvl1pPr marL="0" marR="0" lvl="0" indent="0" algn="l" rtl="0">
              <a:spcBef>
                <a:spcPts val="0"/>
              </a:spcBef>
              <a:buNone/>
              <a:defRPr sz="1100" b="0" i="0" u="none" strike="noStrike" cap="none">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7" name="Shape 37"/>
          <p:cNvSpPr txBox="1">
            <a:spLocks noGrp="1"/>
          </p:cNvSpPr>
          <p:nvPr>
            <p:ph type="ftr" idx="11"/>
          </p:nvPr>
        </p:nvSpPr>
        <p:spPr>
          <a:xfrm rot="5400000">
            <a:off x="8951573" y="3225297"/>
            <a:ext cx="3859795" cy="304801"/>
          </a:xfrm>
          <a:prstGeom prst="rect">
            <a:avLst/>
          </a:prstGeom>
          <a:noFill/>
          <a:ln>
            <a:noFill/>
          </a:ln>
        </p:spPr>
        <p:txBody>
          <a:bodyPr wrap="square" lIns="91425" tIns="91425" rIns="91425" bIns="91425" anchor="b" anchorCtr="0"/>
          <a:lstStyle>
            <a:lvl1pPr marL="0" marR="0" lvl="0" indent="0" algn="l" rtl="0">
              <a:spcBef>
                <a:spcPts val="0"/>
              </a:spcBef>
              <a:buNone/>
              <a:defRPr sz="1100" b="0" i="0" u="none" strike="noStrike" cap="none">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8" name="Shape 38"/>
          <p:cNvSpPr txBox="1">
            <a:spLocks noGrp="1"/>
          </p:cNvSpPr>
          <p:nvPr>
            <p:ph type="sldNum" idx="12"/>
          </p:nvPr>
        </p:nvSpPr>
        <p:spPr>
          <a:xfrm>
            <a:off x="10352540" y="295729"/>
            <a:ext cx="838199" cy="767687"/>
          </a:xfrm>
          <a:prstGeom prst="rect">
            <a:avLst/>
          </a:prstGeom>
          <a:noFill/>
          <a:ln>
            <a:noFill/>
          </a:ln>
        </p:spPr>
        <p:txBody>
          <a:bodyPr wrap="square" lIns="91425" tIns="45700" rIns="91425" bIns="45700" anchor="b" anchorCtr="0">
            <a:noAutofit/>
          </a:bodyPr>
          <a:lstStyle/>
          <a:p>
            <a:pPr marL="0" marR="0" lvl="0" indent="0" algn="ctr" rtl="0">
              <a:spcBef>
                <a:spcPts val="0"/>
              </a:spcBef>
              <a:buSzPct val="25000"/>
              <a:buNone/>
            </a:pPr>
            <a:fld id="{00000000-1234-1234-1234-123412341234}" type="slidenum">
              <a:rPr lang="es-ES" sz="2800" b="0" i="0" u="none" strike="noStrike" cap="none">
                <a:solidFill>
                  <a:schemeClr val="lt1"/>
                </a:solidFill>
                <a:latin typeface="Century Gothic"/>
                <a:ea typeface="Century Gothic"/>
                <a:cs typeface="Century Gothic"/>
                <a:sym typeface="Century Gothic"/>
              </a:rPr>
              <a:pPr marL="0" marR="0" lvl="0" indent="0" algn="ctr" rtl="0">
                <a:spcBef>
                  <a:spcPts val="0"/>
                </a:spcBef>
                <a:buSzPct val="25000"/>
                <a:buNone/>
              </a:pPr>
              <a:t>‹Nº›</a:t>
            </a:fld>
            <a:endParaRPr lang="es-ES" sz="2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609600" y="274638"/>
            <a:ext cx="10972800" cy="1143000"/>
          </a:xfrm>
          <a:prstGeom prst="rect">
            <a:avLst/>
          </a:prstGeom>
          <a:noFill/>
          <a:ln>
            <a:noFill/>
          </a:ln>
        </p:spPr>
        <p:txBody>
          <a:bodyPr wrap="square" lIns="91425" tIns="91425" rIns="91425" bIns="91425" anchor="t" anchorCtr="0"/>
          <a:lstStyle>
            <a:lvl1pPr marL="0" marR="0" lvl="0" indent="0" algn="l" rtl="0">
              <a:spcBef>
                <a:spcPts val="0"/>
              </a:spcBef>
              <a:buClr>
                <a:schemeClr val="lt2"/>
              </a:buClr>
              <a:buFont typeface="Century Gothic"/>
              <a:buNone/>
              <a:defRPr sz="42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41" name="Shape 41"/>
          <p:cNvSpPr txBox="1">
            <a:spLocks noGrp="1"/>
          </p:cNvSpPr>
          <p:nvPr>
            <p:ph type="body" idx="1"/>
          </p:nvPr>
        </p:nvSpPr>
        <p:spPr>
          <a:xfrm>
            <a:off x="609600" y="1600201"/>
            <a:ext cx="5384800" cy="4525963"/>
          </a:xfrm>
          <a:prstGeom prst="rect">
            <a:avLst/>
          </a:prstGeom>
          <a:noFill/>
          <a:ln>
            <a:noFill/>
          </a:ln>
        </p:spPr>
        <p:txBody>
          <a:bodyPr wrap="square" lIns="91425" tIns="91425" rIns="91425" bIns="91425" anchor="t" anchorCtr="0"/>
          <a:lstStyle>
            <a:lvl1pPr marL="342900" marR="0" lvl="0" indent="-241300" algn="l" rtl="0">
              <a:spcBef>
                <a:spcPts val="1000"/>
              </a:spcBef>
              <a:spcAft>
                <a:spcPts val="0"/>
              </a:spcAft>
              <a:buClr>
                <a:srgbClr val="86D1D8"/>
              </a:buClr>
              <a:buSzPct val="80000"/>
              <a:buFont typeface="Noto Sans Symbols"/>
              <a:buChar char="▶"/>
              <a:defRPr sz="2000" b="0" i="0" u="none" strike="noStrike" cap="none">
                <a:solidFill>
                  <a:schemeClr val="lt1"/>
                </a:solidFill>
                <a:latin typeface="Century Gothic"/>
                <a:ea typeface="Century Gothic"/>
                <a:cs typeface="Century Gothic"/>
                <a:sym typeface="Century Gothic"/>
              </a:defRPr>
            </a:lvl1pPr>
            <a:lvl2pPr marL="742950" marR="0" lvl="1" indent="-194309" algn="l" rtl="0">
              <a:spcBef>
                <a:spcPts val="1000"/>
              </a:spcBef>
              <a:spcAft>
                <a:spcPts val="0"/>
              </a:spcAft>
              <a:buClr>
                <a:srgbClr val="86D1D8"/>
              </a:buClr>
              <a:buSzPct val="79999"/>
              <a:buFont typeface="Noto Sans Symbols"/>
              <a:buChar char="▶"/>
              <a:defRPr sz="1800" b="0" i="0" u="none" strike="noStrike" cap="none">
                <a:solidFill>
                  <a:schemeClr val="lt1"/>
                </a:solidFill>
                <a:latin typeface="Century Gothic"/>
                <a:ea typeface="Century Gothic"/>
                <a:cs typeface="Century Gothic"/>
                <a:sym typeface="Century Gothic"/>
              </a:defRPr>
            </a:lvl2pPr>
            <a:lvl3pPr marL="1143000" marR="0" lvl="2" indent="-147319" algn="l" rtl="0">
              <a:spcBef>
                <a:spcPts val="1000"/>
              </a:spcBef>
              <a:spcAft>
                <a:spcPts val="0"/>
              </a:spcAft>
              <a:buClr>
                <a:srgbClr val="86D1D8"/>
              </a:buClr>
              <a:buSzPct val="80000"/>
              <a:buFont typeface="Noto Sans Symbols"/>
              <a:buChar char="▶"/>
              <a:defRPr sz="1600" b="0" i="0" u="none" strike="noStrike" cap="none">
                <a:solidFill>
                  <a:schemeClr val="lt1"/>
                </a:solidFill>
                <a:latin typeface="Century Gothic"/>
                <a:ea typeface="Century Gothic"/>
                <a:cs typeface="Century Gothic"/>
                <a:sym typeface="Century Gothic"/>
              </a:defRPr>
            </a:lvl3pPr>
            <a:lvl4pPr marL="1600200" marR="0" lvl="3" indent="-157480"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4pPr>
            <a:lvl5pPr marL="2057400" marR="0" lvl="4" indent="-1574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5pPr>
            <a:lvl6pPr marL="2506000" marR="0" lvl="5" indent="-1615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6pPr>
            <a:lvl7pPr marL="2971800" marR="0" lvl="6" indent="-1574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7pPr>
            <a:lvl8pPr marL="3429000" marR="0" lvl="7" indent="-1574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8pPr>
            <a:lvl9pPr marL="3886200" marR="0" lvl="8" indent="-1574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42" name="Shape 42"/>
          <p:cNvSpPr txBox="1">
            <a:spLocks noGrp="1"/>
          </p:cNvSpPr>
          <p:nvPr>
            <p:ph type="body" idx="2"/>
          </p:nvPr>
        </p:nvSpPr>
        <p:spPr>
          <a:xfrm>
            <a:off x="6197600" y="1600201"/>
            <a:ext cx="5384800" cy="4525963"/>
          </a:xfrm>
          <a:prstGeom prst="rect">
            <a:avLst/>
          </a:prstGeom>
          <a:noFill/>
          <a:ln>
            <a:noFill/>
          </a:ln>
        </p:spPr>
        <p:txBody>
          <a:bodyPr wrap="square" lIns="91425" tIns="91425" rIns="91425" bIns="91425" anchor="t" anchorCtr="0"/>
          <a:lstStyle>
            <a:lvl1pPr marL="342900" marR="0" lvl="0" indent="-241300" algn="l" rtl="0">
              <a:spcBef>
                <a:spcPts val="1000"/>
              </a:spcBef>
              <a:spcAft>
                <a:spcPts val="0"/>
              </a:spcAft>
              <a:buClr>
                <a:srgbClr val="86D1D8"/>
              </a:buClr>
              <a:buSzPct val="80000"/>
              <a:buFont typeface="Noto Sans Symbols"/>
              <a:buChar char="▶"/>
              <a:defRPr sz="2000" b="0" i="0" u="none" strike="noStrike" cap="none">
                <a:solidFill>
                  <a:schemeClr val="lt1"/>
                </a:solidFill>
                <a:latin typeface="Century Gothic"/>
                <a:ea typeface="Century Gothic"/>
                <a:cs typeface="Century Gothic"/>
                <a:sym typeface="Century Gothic"/>
              </a:defRPr>
            </a:lvl1pPr>
            <a:lvl2pPr marL="742950" marR="0" lvl="1" indent="-194309" algn="l" rtl="0">
              <a:spcBef>
                <a:spcPts val="1000"/>
              </a:spcBef>
              <a:spcAft>
                <a:spcPts val="0"/>
              </a:spcAft>
              <a:buClr>
                <a:srgbClr val="86D1D8"/>
              </a:buClr>
              <a:buSzPct val="79999"/>
              <a:buFont typeface="Noto Sans Symbols"/>
              <a:buChar char="▶"/>
              <a:defRPr sz="1800" b="0" i="0" u="none" strike="noStrike" cap="none">
                <a:solidFill>
                  <a:schemeClr val="lt1"/>
                </a:solidFill>
                <a:latin typeface="Century Gothic"/>
                <a:ea typeface="Century Gothic"/>
                <a:cs typeface="Century Gothic"/>
                <a:sym typeface="Century Gothic"/>
              </a:defRPr>
            </a:lvl2pPr>
            <a:lvl3pPr marL="1143000" marR="0" lvl="2" indent="-147319" algn="l" rtl="0">
              <a:spcBef>
                <a:spcPts val="1000"/>
              </a:spcBef>
              <a:spcAft>
                <a:spcPts val="0"/>
              </a:spcAft>
              <a:buClr>
                <a:srgbClr val="86D1D8"/>
              </a:buClr>
              <a:buSzPct val="80000"/>
              <a:buFont typeface="Noto Sans Symbols"/>
              <a:buChar char="▶"/>
              <a:defRPr sz="1600" b="0" i="0" u="none" strike="noStrike" cap="none">
                <a:solidFill>
                  <a:schemeClr val="lt1"/>
                </a:solidFill>
                <a:latin typeface="Century Gothic"/>
                <a:ea typeface="Century Gothic"/>
                <a:cs typeface="Century Gothic"/>
                <a:sym typeface="Century Gothic"/>
              </a:defRPr>
            </a:lvl3pPr>
            <a:lvl4pPr marL="1600200" marR="0" lvl="3" indent="-157480"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4pPr>
            <a:lvl5pPr marL="2057400" marR="0" lvl="4" indent="-1574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5pPr>
            <a:lvl6pPr marL="2506000" marR="0" lvl="5" indent="-1615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6pPr>
            <a:lvl7pPr marL="2971800" marR="0" lvl="6" indent="-1574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7pPr>
            <a:lvl8pPr marL="3429000" marR="0" lvl="7" indent="-1574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8pPr>
            <a:lvl9pPr marL="3886200" marR="0" lvl="8" indent="-1574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43" name="Shape 43"/>
          <p:cNvSpPr txBox="1">
            <a:spLocks noGrp="1"/>
          </p:cNvSpPr>
          <p:nvPr>
            <p:ph type="dt" idx="10"/>
          </p:nvPr>
        </p:nvSpPr>
        <p:spPr>
          <a:xfrm rot="5400000">
            <a:off x="10155639" y="1790701"/>
            <a:ext cx="990599" cy="304799"/>
          </a:xfrm>
          <a:prstGeom prst="rect">
            <a:avLst/>
          </a:prstGeom>
          <a:noFill/>
          <a:ln>
            <a:noFill/>
          </a:ln>
        </p:spPr>
        <p:txBody>
          <a:bodyPr wrap="square" lIns="91425" tIns="91425" rIns="91425" bIns="91425" anchor="t" anchorCtr="0"/>
          <a:lstStyle>
            <a:lvl1pPr marL="0" marR="0" lvl="0" indent="0" algn="l" rtl="0">
              <a:spcBef>
                <a:spcPts val="0"/>
              </a:spcBef>
              <a:buNone/>
              <a:defRPr sz="1100" b="0" i="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44" name="Shape 44"/>
          <p:cNvSpPr txBox="1">
            <a:spLocks noGrp="1"/>
          </p:cNvSpPr>
          <p:nvPr>
            <p:ph type="ftr" idx="11"/>
          </p:nvPr>
        </p:nvSpPr>
        <p:spPr>
          <a:xfrm rot="5400000">
            <a:off x="8951573" y="3225297"/>
            <a:ext cx="3859795" cy="304801"/>
          </a:xfrm>
          <a:prstGeom prst="rect">
            <a:avLst/>
          </a:prstGeom>
          <a:noFill/>
          <a:ln>
            <a:noFill/>
          </a:ln>
        </p:spPr>
        <p:txBody>
          <a:bodyPr wrap="square" lIns="91425" tIns="91425" rIns="91425" bIns="91425" anchor="b" anchorCtr="0"/>
          <a:lstStyle>
            <a:lvl1pPr marL="0" marR="0" lvl="0" indent="0" algn="l" rtl="0">
              <a:spcBef>
                <a:spcPts val="0"/>
              </a:spcBef>
              <a:buNone/>
              <a:defRPr sz="1100" b="0" i="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45" name="Shape 45"/>
          <p:cNvSpPr txBox="1">
            <a:spLocks noGrp="1"/>
          </p:cNvSpPr>
          <p:nvPr>
            <p:ph type="sldNum" idx="12"/>
          </p:nvPr>
        </p:nvSpPr>
        <p:spPr>
          <a:xfrm>
            <a:off x="10352540" y="295729"/>
            <a:ext cx="838199" cy="767687"/>
          </a:xfrm>
          <a:prstGeom prst="rect">
            <a:avLst/>
          </a:prstGeom>
          <a:noFill/>
          <a:ln>
            <a:noFill/>
          </a:ln>
        </p:spPr>
        <p:txBody>
          <a:bodyPr wrap="square" lIns="91425" tIns="45700" rIns="91425" bIns="45700" anchor="b" anchorCtr="0">
            <a:noAutofit/>
          </a:bodyPr>
          <a:lstStyle/>
          <a:p>
            <a:pPr marL="0" marR="0" lvl="0" indent="0" algn="ctr" rtl="0">
              <a:spcBef>
                <a:spcPts val="0"/>
              </a:spcBef>
              <a:buSzPct val="25000"/>
              <a:buNone/>
            </a:pPr>
            <a:fld id="{00000000-1234-1234-1234-123412341234}" type="slidenum">
              <a:rPr lang="es-ES" sz="2800" b="0" i="0">
                <a:solidFill>
                  <a:schemeClr val="lt1"/>
                </a:solidFill>
                <a:latin typeface="Century Gothic"/>
                <a:ea typeface="Century Gothic"/>
                <a:cs typeface="Century Gothic"/>
                <a:sym typeface="Century Gothic"/>
              </a:rPr>
              <a:pPr marL="0" marR="0" lvl="0" indent="0" algn="ctr" rtl="0">
                <a:spcBef>
                  <a:spcPts val="0"/>
                </a:spcBef>
                <a:buSzPct val="25000"/>
                <a:buNone/>
              </a:pPr>
              <a:t>‹Nº›</a:t>
            </a:fld>
            <a:endParaRPr lang="es-ES" sz="2800" b="0"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646111" y="452718"/>
            <a:ext cx="9404723" cy="1400530"/>
          </a:xfrm>
          <a:prstGeom prst="rect">
            <a:avLst/>
          </a:prstGeom>
          <a:noFill/>
          <a:ln>
            <a:noFill/>
          </a:ln>
        </p:spPr>
        <p:txBody>
          <a:bodyPr wrap="square" lIns="91425" tIns="91425" rIns="91425" bIns="91425" anchor="t" anchorCtr="0"/>
          <a:lstStyle>
            <a:lvl1pPr marL="0" marR="0" lvl="0" indent="0" algn="l" rtl="0">
              <a:spcBef>
                <a:spcPts val="0"/>
              </a:spcBef>
              <a:buClr>
                <a:schemeClr val="lt2"/>
              </a:buClr>
              <a:buFont typeface="Century Gothic"/>
              <a:buNone/>
              <a:defRPr sz="42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48" name="Shape 48"/>
          <p:cNvSpPr txBox="1">
            <a:spLocks noGrp="1"/>
          </p:cNvSpPr>
          <p:nvPr>
            <p:ph type="body" idx="1"/>
          </p:nvPr>
        </p:nvSpPr>
        <p:spPr>
          <a:xfrm>
            <a:off x="1103312" y="2060575"/>
            <a:ext cx="4396339" cy="4195763"/>
          </a:xfrm>
          <a:prstGeom prst="rect">
            <a:avLst/>
          </a:prstGeom>
          <a:noFill/>
          <a:ln>
            <a:noFill/>
          </a:ln>
        </p:spPr>
        <p:txBody>
          <a:bodyPr wrap="square" lIns="91425" tIns="91425" rIns="91425" bIns="91425" anchor="t" anchorCtr="0"/>
          <a:lstStyle>
            <a:lvl1pPr marL="342900" marR="0" lvl="0" indent="-251459" algn="l" rtl="0">
              <a:spcBef>
                <a:spcPts val="1000"/>
              </a:spcBef>
              <a:spcAft>
                <a:spcPts val="0"/>
              </a:spcAft>
              <a:buClr>
                <a:srgbClr val="86D1D8"/>
              </a:buClr>
              <a:buSzPct val="79999"/>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742950" marR="0" lvl="1" indent="-204469" algn="l" rtl="0">
              <a:spcBef>
                <a:spcPts val="1000"/>
              </a:spcBef>
              <a:spcAft>
                <a:spcPts val="0"/>
              </a:spcAft>
              <a:buClr>
                <a:srgbClr val="86D1D8"/>
              </a:buClr>
              <a:buSzPct val="8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57480"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67639" algn="l" rtl="0">
              <a:spcBef>
                <a:spcPts val="1000"/>
              </a:spcBef>
              <a:spcAft>
                <a:spcPts val="0"/>
              </a:spcAft>
              <a:buClr>
                <a:srgbClr val="86D1D8"/>
              </a:buClr>
              <a:buSzPct val="8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67639" algn="l" rtl="0">
              <a:spcBef>
                <a:spcPts val="1000"/>
              </a:spcBef>
              <a:spcAft>
                <a:spcPts val="0"/>
              </a:spcAft>
              <a:buClr>
                <a:srgbClr val="86D1D8"/>
              </a:buClr>
              <a:buSzPct val="8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506000" marR="0" lvl="5" indent="-171739" algn="l" rtl="0">
              <a:spcBef>
                <a:spcPts val="1000"/>
              </a:spcBef>
              <a:spcAft>
                <a:spcPts val="0"/>
              </a:spcAft>
              <a:buClr>
                <a:srgbClr val="86D1D8"/>
              </a:buClr>
              <a:buSzPct val="8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971800" marR="0" lvl="6" indent="-167639" algn="l" rtl="0">
              <a:spcBef>
                <a:spcPts val="1000"/>
              </a:spcBef>
              <a:spcAft>
                <a:spcPts val="0"/>
              </a:spcAft>
              <a:buClr>
                <a:srgbClr val="86D1D8"/>
              </a:buClr>
              <a:buSzPct val="8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429000" marR="0" lvl="7" indent="-167640" algn="l" rtl="0">
              <a:spcBef>
                <a:spcPts val="1000"/>
              </a:spcBef>
              <a:spcAft>
                <a:spcPts val="0"/>
              </a:spcAft>
              <a:buClr>
                <a:srgbClr val="86D1D8"/>
              </a:buClr>
              <a:buSzPct val="8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886200" marR="0" lvl="8" indent="-167640" algn="l" rtl="0">
              <a:spcBef>
                <a:spcPts val="1000"/>
              </a:spcBef>
              <a:spcAft>
                <a:spcPts val="0"/>
              </a:spcAft>
              <a:buClr>
                <a:srgbClr val="86D1D8"/>
              </a:buClr>
              <a:buSzPct val="8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49" name="Shape 49"/>
          <p:cNvSpPr txBox="1">
            <a:spLocks noGrp="1"/>
          </p:cNvSpPr>
          <p:nvPr>
            <p:ph type="body" idx="2"/>
          </p:nvPr>
        </p:nvSpPr>
        <p:spPr>
          <a:xfrm>
            <a:off x="5654493" y="2056092"/>
            <a:ext cx="4396341" cy="4200245"/>
          </a:xfrm>
          <a:prstGeom prst="rect">
            <a:avLst/>
          </a:prstGeom>
          <a:noFill/>
          <a:ln>
            <a:noFill/>
          </a:ln>
        </p:spPr>
        <p:txBody>
          <a:bodyPr wrap="square" lIns="91425" tIns="91425" rIns="91425" bIns="91425" anchor="t" anchorCtr="0"/>
          <a:lstStyle>
            <a:lvl1pPr marL="342900" marR="0" lvl="0" indent="-251459" algn="l" rtl="0">
              <a:spcBef>
                <a:spcPts val="1000"/>
              </a:spcBef>
              <a:spcAft>
                <a:spcPts val="0"/>
              </a:spcAft>
              <a:buClr>
                <a:srgbClr val="86D1D8"/>
              </a:buClr>
              <a:buSzPct val="79999"/>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742950" marR="0" lvl="1" indent="-204469" algn="l" rtl="0">
              <a:spcBef>
                <a:spcPts val="1000"/>
              </a:spcBef>
              <a:spcAft>
                <a:spcPts val="0"/>
              </a:spcAft>
              <a:buClr>
                <a:srgbClr val="86D1D8"/>
              </a:buClr>
              <a:buSzPct val="8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57480"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67639" algn="l" rtl="0">
              <a:spcBef>
                <a:spcPts val="1000"/>
              </a:spcBef>
              <a:spcAft>
                <a:spcPts val="0"/>
              </a:spcAft>
              <a:buClr>
                <a:srgbClr val="86D1D8"/>
              </a:buClr>
              <a:buSzPct val="8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67639" algn="l" rtl="0">
              <a:spcBef>
                <a:spcPts val="1000"/>
              </a:spcBef>
              <a:spcAft>
                <a:spcPts val="0"/>
              </a:spcAft>
              <a:buClr>
                <a:srgbClr val="86D1D8"/>
              </a:buClr>
              <a:buSzPct val="8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506000" marR="0" lvl="5" indent="-171739" algn="l" rtl="0">
              <a:spcBef>
                <a:spcPts val="1000"/>
              </a:spcBef>
              <a:spcAft>
                <a:spcPts val="0"/>
              </a:spcAft>
              <a:buClr>
                <a:srgbClr val="86D1D8"/>
              </a:buClr>
              <a:buSzPct val="8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971800" marR="0" lvl="6" indent="-167639" algn="l" rtl="0">
              <a:spcBef>
                <a:spcPts val="1000"/>
              </a:spcBef>
              <a:spcAft>
                <a:spcPts val="0"/>
              </a:spcAft>
              <a:buClr>
                <a:srgbClr val="86D1D8"/>
              </a:buClr>
              <a:buSzPct val="8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429000" marR="0" lvl="7" indent="-167640" algn="l" rtl="0">
              <a:spcBef>
                <a:spcPts val="1000"/>
              </a:spcBef>
              <a:spcAft>
                <a:spcPts val="0"/>
              </a:spcAft>
              <a:buClr>
                <a:srgbClr val="86D1D8"/>
              </a:buClr>
              <a:buSzPct val="8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886200" marR="0" lvl="8" indent="-167640" algn="l" rtl="0">
              <a:spcBef>
                <a:spcPts val="1000"/>
              </a:spcBef>
              <a:spcAft>
                <a:spcPts val="0"/>
              </a:spcAft>
              <a:buClr>
                <a:srgbClr val="86D1D8"/>
              </a:buClr>
              <a:buSzPct val="8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50" name="Shape 50"/>
          <p:cNvSpPr txBox="1">
            <a:spLocks noGrp="1"/>
          </p:cNvSpPr>
          <p:nvPr>
            <p:ph type="dt" idx="10"/>
          </p:nvPr>
        </p:nvSpPr>
        <p:spPr>
          <a:xfrm rot="5400000">
            <a:off x="10155639" y="1790701"/>
            <a:ext cx="990599" cy="304799"/>
          </a:xfrm>
          <a:prstGeom prst="rect">
            <a:avLst/>
          </a:prstGeom>
          <a:noFill/>
          <a:ln>
            <a:noFill/>
          </a:ln>
        </p:spPr>
        <p:txBody>
          <a:bodyPr wrap="square" lIns="91425" tIns="91425" rIns="91425" bIns="91425" anchor="t" anchorCtr="0"/>
          <a:lstStyle>
            <a:lvl1pPr marL="0" marR="0" lvl="0" indent="0" algn="l" rtl="0">
              <a:spcBef>
                <a:spcPts val="0"/>
              </a:spcBef>
              <a:buNone/>
              <a:defRPr sz="1100" b="0" i="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51" name="Shape 51"/>
          <p:cNvSpPr txBox="1">
            <a:spLocks noGrp="1"/>
          </p:cNvSpPr>
          <p:nvPr>
            <p:ph type="ftr" idx="11"/>
          </p:nvPr>
        </p:nvSpPr>
        <p:spPr>
          <a:xfrm rot="5400000">
            <a:off x="8951573" y="3225297"/>
            <a:ext cx="3859795" cy="304801"/>
          </a:xfrm>
          <a:prstGeom prst="rect">
            <a:avLst/>
          </a:prstGeom>
          <a:noFill/>
          <a:ln>
            <a:noFill/>
          </a:ln>
        </p:spPr>
        <p:txBody>
          <a:bodyPr wrap="square" lIns="91425" tIns="91425" rIns="91425" bIns="91425" anchor="b" anchorCtr="0"/>
          <a:lstStyle>
            <a:lvl1pPr marL="0" marR="0" lvl="0" indent="0" algn="l" rtl="0">
              <a:spcBef>
                <a:spcPts val="0"/>
              </a:spcBef>
              <a:buNone/>
              <a:defRPr sz="1100" b="0" i="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52" name="Shape 52"/>
          <p:cNvSpPr txBox="1">
            <a:spLocks noGrp="1"/>
          </p:cNvSpPr>
          <p:nvPr>
            <p:ph type="sldNum" idx="12"/>
          </p:nvPr>
        </p:nvSpPr>
        <p:spPr>
          <a:xfrm>
            <a:off x="10352540" y="295729"/>
            <a:ext cx="838199" cy="767687"/>
          </a:xfrm>
          <a:prstGeom prst="rect">
            <a:avLst/>
          </a:prstGeom>
          <a:noFill/>
          <a:ln>
            <a:noFill/>
          </a:ln>
        </p:spPr>
        <p:txBody>
          <a:bodyPr wrap="square" lIns="91425" tIns="45700" rIns="91425" bIns="45700" anchor="b" anchorCtr="0">
            <a:noAutofit/>
          </a:bodyPr>
          <a:lstStyle/>
          <a:p>
            <a:pPr marL="0" marR="0" lvl="0" indent="0" algn="ctr" rtl="0">
              <a:spcBef>
                <a:spcPts val="0"/>
              </a:spcBef>
              <a:buSzPct val="25000"/>
              <a:buNone/>
            </a:pPr>
            <a:fld id="{00000000-1234-1234-1234-123412341234}" type="slidenum">
              <a:rPr lang="es-ES" sz="2800" b="0" i="0">
                <a:solidFill>
                  <a:schemeClr val="lt1"/>
                </a:solidFill>
                <a:latin typeface="Century Gothic"/>
                <a:ea typeface="Century Gothic"/>
                <a:cs typeface="Century Gothic"/>
                <a:sym typeface="Century Gothic"/>
              </a:rPr>
              <a:pPr marL="0" marR="0" lvl="0" indent="0" algn="ctr" rtl="0">
                <a:spcBef>
                  <a:spcPts val="0"/>
                </a:spcBef>
                <a:buSzPct val="25000"/>
                <a:buNone/>
              </a:pPr>
              <a:t>‹Nº›</a:t>
            </a:fld>
            <a:endParaRPr lang="es-ES" sz="2800" b="0"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Shape 53"/>
        <p:cNvGrpSpPr/>
        <p:nvPr/>
      </p:nvGrpSpPr>
      <p:grpSpPr>
        <a:xfrm>
          <a:off x="0" y="0"/>
          <a:ext cx="0" cy="0"/>
          <a:chOff x="0" y="0"/>
          <a:chExt cx="0" cy="0"/>
        </a:xfrm>
      </p:grpSpPr>
      <p:sp>
        <p:nvSpPr>
          <p:cNvPr id="54" name="Shape 54"/>
          <p:cNvSpPr txBox="1">
            <a:spLocks noGrp="1"/>
          </p:cNvSpPr>
          <p:nvPr>
            <p:ph type="dt" idx="10"/>
          </p:nvPr>
        </p:nvSpPr>
        <p:spPr>
          <a:xfrm rot="5400000">
            <a:off x="10155639" y="1790701"/>
            <a:ext cx="990599" cy="304799"/>
          </a:xfrm>
          <a:prstGeom prst="rect">
            <a:avLst/>
          </a:prstGeom>
          <a:noFill/>
          <a:ln>
            <a:noFill/>
          </a:ln>
        </p:spPr>
        <p:txBody>
          <a:bodyPr wrap="square" lIns="91425" tIns="91425" rIns="91425" bIns="91425" anchor="t" anchorCtr="0"/>
          <a:lstStyle>
            <a:lvl1pPr marL="0" marR="0" lvl="0" indent="0" algn="l" rtl="0">
              <a:spcBef>
                <a:spcPts val="0"/>
              </a:spcBef>
              <a:buNone/>
              <a:defRPr sz="1100" b="0" i="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55" name="Shape 55"/>
          <p:cNvSpPr txBox="1">
            <a:spLocks noGrp="1"/>
          </p:cNvSpPr>
          <p:nvPr>
            <p:ph type="ftr" idx="11"/>
          </p:nvPr>
        </p:nvSpPr>
        <p:spPr>
          <a:xfrm rot="5400000">
            <a:off x="8951573" y="3225297"/>
            <a:ext cx="3859795" cy="304801"/>
          </a:xfrm>
          <a:prstGeom prst="rect">
            <a:avLst/>
          </a:prstGeom>
          <a:noFill/>
          <a:ln>
            <a:noFill/>
          </a:ln>
        </p:spPr>
        <p:txBody>
          <a:bodyPr wrap="square" lIns="91425" tIns="91425" rIns="91425" bIns="91425" anchor="b" anchorCtr="0"/>
          <a:lstStyle>
            <a:lvl1pPr marL="0" marR="0" lvl="0" indent="0" algn="l" rtl="0">
              <a:spcBef>
                <a:spcPts val="0"/>
              </a:spcBef>
              <a:buNone/>
              <a:defRPr sz="1100" b="0" i="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56" name="Shape 56"/>
          <p:cNvSpPr txBox="1">
            <a:spLocks noGrp="1"/>
          </p:cNvSpPr>
          <p:nvPr>
            <p:ph type="sldNum" idx="12"/>
          </p:nvPr>
        </p:nvSpPr>
        <p:spPr>
          <a:xfrm>
            <a:off x="10352540" y="295729"/>
            <a:ext cx="838199" cy="767687"/>
          </a:xfrm>
          <a:prstGeom prst="rect">
            <a:avLst/>
          </a:prstGeom>
          <a:noFill/>
          <a:ln>
            <a:noFill/>
          </a:ln>
        </p:spPr>
        <p:txBody>
          <a:bodyPr wrap="square" lIns="91425" tIns="45700" rIns="91425" bIns="45700" anchor="b" anchorCtr="0">
            <a:noAutofit/>
          </a:bodyPr>
          <a:lstStyle/>
          <a:p>
            <a:pPr marL="0" marR="0" lvl="0" indent="0" algn="ctr" rtl="0">
              <a:spcBef>
                <a:spcPts val="0"/>
              </a:spcBef>
              <a:buSzPct val="25000"/>
              <a:buNone/>
            </a:pPr>
            <a:fld id="{00000000-1234-1234-1234-123412341234}" type="slidenum">
              <a:rPr lang="es-ES" sz="2800" b="0" i="0">
                <a:solidFill>
                  <a:schemeClr val="lt1"/>
                </a:solidFill>
                <a:latin typeface="Century Gothic"/>
                <a:ea typeface="Century Gothic"/>
                <a:cs typeface="Century Gothic"/>
                <a:sym typeface="Century Gothic"/>
              </a:rPr>
              <a:pPr marL="0" marR="0" lvl="0" indent="0" algn="ctr" rtl="0">
                <a:spcBef>
                  <a:spcPts val="0"/>
                </a:spcBef>
                <a:buSzPct val="25000"/>
                <a:buNone/>
              </a:pPr>
              <a:t>‹Nº›</a:t>
            </a:fld>
            <a:endParaRPr lang="es-ES" sz="2800" b="0"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ación">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646111" y="452718"/>
            <a:ext cx="9404723" cy="1400530"/>
          </a:xfrm>
          <a:prstGeom prst="rect">
            <a:avLst/>
          </a:prstGeom>
          <a:noFill/>
          <a:ln>
            <a:noFill/>
          </a:ln>
        </p:spPr>
        <p:txBody>
          <a:bodyPr wrap="square" lIns="91425" tIns="91425" rIns="91425" bIns="91425" anchor="t" anchorCtr="0"/>
          <a:lstStyle>
            <a:lvl1pPr marL="0" marR="0" lvl="0" indent="0" algn="l" rtl="0">
              <a:spcBef>
                <a:spcPts val="0"/>
              </a:spcBef>
              <a:buClr>
                <a:schemeClr val="lt2"/>
              </a:buClr>
              <a:buFont typeface="Century Gothic"/>
              <a:buNone/>
              <a:defRPr sz="42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80" name="Shape 80"/>
          <p:cNvSpPr txBox="1">
            <a:spLocks noGrp="1"/>
          </p:cNvSpPr>
          <p:nvPr>
            <p:ph type="body" idx="1"/>
          </p:nvPr>
        </p:nvSpPr>
        <p:spPr>
          <a:xfrm>
            <a:off x="1103313" y="1905000"/>
            <a:ext cx="4396338" cy="576262"/>
          </a:xfrm>
          <a:prstGeom prst="rect">
            <a:avLst/>
          </a:prstGeom>
          <a:noFill/>
          <a:ln>
            <a:noFill/>
          </a:ln>
        </p:spPr>
        <p:txBody>
          <a:bodyPr wrap="square" lIns="91425" tIns="91425" rIns="91425" bIns="91425" anchor="b" anchorCtr="0"/>
          <a:lstStyle>
            <a:lvl1pPr marL="0" marR="0" lvl="0" indent="0" algn="l" rtl="0">
              <a:spcBef>
                <a:spcPts val="1000"/>
              </a:spcBef>
              <a:spcAft>
                <a:spcPts val="0"/>
              </a:spcAft>
              <a:buClr>
                <a:srgbClr val="86D1D8"/>
              </a:buClr>
              <a:buFont typeface="Noto Sans Symbols"/>
              <a:buNone/>
              <a:defRPr sz="2400" b="0" i="0" u="none" strike="noStrike" cap="none">
                <a:solidFill>
                  <a:srgbClr val="86D1D8"/>
                </a:solidFill>
                <a:latin typeface="Century Gothic"/>
                <a:ea typeface="Century Gothic"/>
                <a:cs typeface="Century Gothic"/>
                <a:sym typeface="Century Gothic"/>
              </a:defRPr>
            </a:lvl1pPr>
            <a:lvl2pPr marL="457200" marR="0" lvl="1" indent="0" algn="l" rtl="0">
              <a:spcBef>
                <a:spcPts val="1000"/>
              </a:spcBef>
              <a:spcAft>
                <a:spcPts val="0"/>
              </a:spcAft>
              <a:buClr>
                <a:srgbClr val="86D1D8"/>
              </a:buClr>
              <a:buFont typeface="Noto Sans Symbols"/>
              <a:buNone/>
              <a:defRPr sz="2000" b="1" i="0" u="none" strike="noStrike" cap="none">
                <a:solidFill>
                  <a:schemeClr val="lt1"/>
                </a:solidFill>
                <a:latin typeface="Century Gothic"/>
                <a:ea typeface="Century Gothic"/>
                <a:cs typeface="Century Gothic"/>
                <a:sym typeface="Century Gothic"/>
              </a:defRPr>
            </a:lvl2pPr>
            <a:lvl3pPr marL="914400" marR="0" lvl="2" indent="0" algn="l" rtl="0">
              <a:spcBef>
                <a:spcPts val="1000"/>
              </a:spcBef>
              <a:spcAft>
                <a:spcPts val="0"/>
              </a:spcAft>
              <a:buClr>
                <a:srgbClr val="86D1D8"/>
              </a:buClr>
              <a:buFont typeface="Noto Sans Symbols"/>
              <a:buNone/>
              <a:defRPr sz="1800" b="1" i="0" u="none" strike="noStrike" cap="none">
                <a:solidFill>
                  <a:schemeClr val="lt1"/>
                </a:solidFill>
                <a:latin typeface="Century Gothic"/>
                <a:ea typeface="Century Gothic"/>
                <a:cs typeface="Century Gothic"/>
                <a:sym typeface="Century Gothic"/>
              </a:defRPr>
            </a:lvl3pPr>
            <a:lvl4pPr marL="1371600" marR="0" lvl="3"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4pPr>
            <a:lvl5pPr marL="1828800" marR="0" lvl="4"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5pPr>
            <a:lvl6pPr marL="2286000" marR="0" lvl="5"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6pPr>
            <a:lvl7pPr marL="2743200" marR="0" lvl="6"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7pPr>
            <a:lvl8pPr marL="3200400" marR="0" lvl="7"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8pPr>
            <a:lvl9pPr marL="3657600" marR="0" lvl="8"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9pPr>
          </a:lstStyle>
          <a:p>
            <a:endParaRPr/>
          </a:p>
        </p:txBody>
      </p:sp>
      <p:sp>
        <p:nvSpPr>
          <p:cNvPr id="81" name="Shape 81"/>
          <p:cNvSpPr txBox="1">
            <a:spLocks noGrp="1"/>
          </p:cNvSpPr>
          <p:nvPr>
            <p:ph type="body" idx="2"/>
          </p:nvPr>
        </p:nvSpPr>
        <p:spPr>
          <a:xfrm>
            <a:off x="1103312" y="2514600"/>
            <a:ext cx="4396339" cy="3741738"/>
          </a:xfrm>
          <a:prstGeom prst="rect">
            <a:avLst/>
          </a:prstGeom>
          <a:noFill/>
          <a:ln>
            <a:noFill/>
          </a:ln>
        </p:spPr>
        <p:txBody>
          <a:bodyPr wrap="square" lIns="91425" tIns="91425" rIns="91425" bIns="91425" anchor="t" anchorCtr="0"/>
          <a:lstStyle>
            <a:lvl1pPr marL="342900" marR="0" lvl="0" indent="-251459" algn="l" rtl="0">
              <a:spcBef>
                <a:spcPts val="1000"/>
              </a:spcBef>
              <a:spcAft>
                <a:spcPts val="0"/>
              </a:spcAft>
              <a:buClr>
                <a:srgbClr val="86D1D8"/>
              </a:buClr>
              <a:buSzPct val="79999"/>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742950" marR="0" lvl="1" indent="-204469" algn="l" rtl="0">
              <a:spcBef>
                <a:spcPts val="1000"/>
              </a:spcBef>
              <a:spcAft>
                <a:spcPts val="0"/>
              </a:spcAft>
              <a:buClr>
                <a:srgbClr val="86D1D8"/>
              </a:buClr>
              <a:buSzPct val="8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57480"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67639" algn="l" rtl="0">
              <a:spcBef>
                <a:spcPts val="1000"/>
              </a:spcBef>
              <a:spcAft>
                <a:spcPts val="0"/>
              </a:spcAft>
              <a:buClr>
                <a:srgbClr val="86D1D8"/>
              </a:buClr>
              <a:buSzPct val="8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67639" algn="l" rtl="0">
              <a:spcBef>
                <a:spcPts val="1000"/>
              </a:spcBef>
              <a:spcAft>
                <a:spcPts val="0"/>
              </a:spcAft>
              <a:buClr>
                <a:srgbClr val="86D1D8"/>
              </a:buClr>
              <a:buSzPct val="8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506000" marR="0" lvl="5" indent="-171739" algn="l" rtl="0">
              <a:spcBef>
                <a:spcPts val="1000"/>
              </a:spcBef>
              <a:spcAft>
                <a:spcPts val="0"/>
              </a:spcAft>
              <a:buClr>
                <a:srgbClr val="86D1D8"/>
              </a:buClr>
              <a:buSzPct val="8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971800" marR="0" lvl="6" indent="-167639" algn="l" rtl="0">
              <a:spcBef>
                <a:spcPts val="1000"/>
              </a:spcBef>
              <a:spcAft>
                <a:spcPts val="0"/>
              </a:spcAft>
              <a:buClr>
                <a:srgbClr val="86D1D8"/>
              </a:buClr>
              <a:buSzPct val="8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429000" marR="0" lvl="7" indent="-167640" algn="l" rtl="0">
              <a:spcBef>
                <a:spcPts val="1000"/>
              </a:spcBef>
              <a:spcAft>
                <a:spcPts val="0"/>
              </a:spcAft>
              <a:buClr>
                <a:srgbClr val="86D1D8"/>
              </a:buClr>
              <a:buSzPct val="8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886200" marR="0" lvl="8" indent="-167640" algn="l" rtl="0">
              <a:spcBef>
                <a:spcPts val="1000"/>
              </a:spcBef>
              <a:spcAft>
                <a:spcPts val="0"/>
              </a:spcAft>
              <a:buClr>
                <a:srgbClr val="86D1D8"/>
              </a:buClr>
              <a:buSzPct val="8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82" name="Shape 82"/>
          <p:cNvSpPr txBox="1">
            <a:spLocks noGrp="1"/>
          </p:cNvSpPr>
          <p:nvPr>
            <p:ph type="body" idx="3"/>
          </p:nvPr>
        </p:nvSpPr>
        <p:spPr>
          <a:xfrm>
            <a:off x="5654495" y="1905000"/>
            <a:ext cx="4396339" cy="576262"/>
          </a:xfrm>
          <a:prstGeom prst="rect">
            <a:avLst/>
          </a:prstGeom>
          <a:noFill/>
          <a:ln>
            <a:noFill/>
          </a:ln>
        </p:spPr>
        <p:txBody>
          <a:bodyPr wrap="square" lIns="91425" tIns="91425" rIns="91425" bIns="91425" anchor="b" anchorCtr="0"/>
          <a:lstStyle>
            <a:lvl1pPr marL="0" marR="0" lvl="0" indent="0" algn="l" rtl="0">
              <a:spcBef>
                <a:spcPts val="1000"/>
              </a:spcBef>
              <a:spcAft>
                <a:spcPts val="0"/>
              </a:spcAft>
              <a:buClr>
                <a:srgbClr val="86D1D8"/>
              </a:buClr>
              <a:buFont typeface="Noto Sans Symbols"/>
              <a:buNone/>
              <a:defRPr sz="2400" b="0" i="0" u="none" strike="noStrike" cap="none">
                <a:solidFill>
                  <a:srgbClr val="86D1D8"/>
                </a:solidFill>
                <a:latin typeface="Century Gothic"/>
                <a:ea typeface="Century Gothic"/>
                <a:cs typeface="Century Gothic"/>
                <a:sym typeface="Century Gothic"/>
              </a:defRPr>
            </a:lvl1pPr>
            <a:lvl2pPr marL="457200" marR="0" lvl="1" indent="0" algn="l" rtl="0">
              <a:spcBef>
                <a:spcPts val="1000"/>
              </a:spcBef>
              <a:spcAft>
                <a:spcPts val="0"/>
              </a:spcAft>
              <a:buClr>
                <a:srgbClr val="86D1D8"/>
              </a:buClr>
              <a:buFont typeface="Noto Sans Symbols"/>
              <a:buNone/>
              <a:defRPr sz="2000" b="1" i="0" u="none" strike="noStrike" cap="none">
                <a:solidFill>
                  <a:schemeClr val="lt1"/>
                </a:solidFill>
                <a:latin typeface="Century Gothic"/>
                <a:ea typeface="Century Gothic"/>
                <a:cs typeface="Century Gothic"/>
                <a:sym typeface="Century Gothic"/>
              </a:defRPr>
            </a:lvl2pPr>
            <a:lvl3pPr marL="914400" marR="0" lvl="2" indent="0" algn="l" rtl="0">
              <a:spcBef>
                <a:spcPts val="1000"/>
              </a:spcBef>
              <a:spcAft>
                <a:spcPts val="0"/>
              </a:spcAft>
              <a:buClr>
                <a:srgbClr val="86D1D8"/>
              </a:buClr>
              <a:buFont typeface="Noto Sans Symbols"/>
              <a:buNone/>
              <a:defRPr sz="1800" b="1" i="0" u="none" strike="noStrike" cap="none">
                <a:solidFill>
                  <a:schemeClr val="lt1"/>
                </a:solidFill>
                <a:latin typeface="Century Gothic"/>
                <a:ea typeface="Century Gothic"/>
                <a:cs typeface="Century Gothic"/>
                <a:sym typeface="Century Gothic"/>
              </a:defRPr>
            </a:lvl3pPr>
            <a:lvl4pPr marL="1371600" marR="0" lvl="3"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4pPr>
            <a:lvl5pPr marL="1828800" marR="0" lvl="4"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5pPr>
            <a:lvl6pPr marL="2286000" marR="0" lvl="5"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6pPr>
            <a:lvl7pPr marL="2743200" marR="0" lvl="6"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7pPr>
            <a:lvl8pPr marL="3200400" marR="0" lvl="7"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8pPr>
            <a:lvl9pPr marL="3657600" marR="0" lvl="8" indent="0" algn="l" rtl="0">
              <a:spcBef>
                <a:spcPts val="1000"/>
              </a:spcBef>
              <a:spcAft>
                <a:spcPts val="0"/>
              </a:spcAft>
              <a:buClr>
                <a:srgbClr val="86D1D8"/>
              </a:buClr>
              <a:buFont typeface="Noto Sans Symbols"/>
              <a:buNone/>
              <a:defRPr sz="1600" b="1" i="0" u="none" strike="noStrike" cap="none">
                <a:solidFill>
                  <a:schemeClr val="lt1"/>
                </a:solidFill>
                <a:latin typeface="Century Gothic"/>
                <a:ea typeface="Century Gothic"/>
                <a:cs typeface="Century Gothic"/>
                <a:sym typeface="Century Gothic"/>
              </a:defRPr>
            </a:lvl9pPr>
          </a:lstStyle>
          <a:p>
            <a:endParaRPr/>
          </a:p>
        </p:txBody>
      </p:sp>
      <p:sp>
        <p:nvSpPr>
          <p:cNvPr id="83" name="Shape 83"/>
          <p:cNvSpPr txBox="1">
            <a:spLocks noGrp="1"/>
          </p:cNvSpPr>
          <p:nvPr>
            <p:ph type="body" idx="4"/>
          </p:nvPr>
        </p:nvSpPr>
        <p:spPr>
          <a:xfrm>
            <a:off x="5654495" y="2514600"/>
            <a:ext cx="4396339" cy="3741738"/>
          </a:xfrm>
          <a:prstGeom prst="rect">
            <a:avLst/>
          </a:prstGeom>
          <a:noFill/>
          <a:ln>
            <a:noFill/>
          </a:ln>
        </p:spPr>
        <p:txBody>
          <a:bodyPr wrap="square" lIns="91425" tIns="91425" rIns="91425" bIns="91425" anchor="t" anchorCtr="0"/>
          <a:lstStyle>
            <a:lvl1pPr marL="342900" marR="0" lvl="0" indent="-251459" algn="l" rtl="0">
              <a:spcBef>
                <a:spcPts val="1000"/>
              </a:spcBef>
              <a:spcAft>
                <a:spcPts val="0"/>
              </a:spcAft>
              <a:buClr>
                <a:srgbClr val="86D1D8"/>
              </a:buClr>
              <a:buSzPct val="79999"/>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742950" marR="0" lvl="1" indent="-204469" algn="l" rtl="0">
              <a:spcBef>
                <a:spcPts val="1000"/>
              </a:spcBef>
              <a:spcAft>
                <a:spcPts val="0"/>
              </a:spcAft>
              <a:buClr>
                <a:srgbClr val="86D1D8"/>
              </a:buClr>
              <a:buSzPct val="8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57480"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67639" algn="l" rtl="0">
              <a:spcBef>
                <a:spcPts val="1000"/>
              </a:spcBef>
              <a:spcAft>
                <a:spcPts val="0"/>
              </a:spcAft>
              <a:buClr>
                <a:srgbClr val="86D1D8"/>
              </a:buClr>
              <a:buSzPct val="8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67639" algn="l" rtl="0">
              <a:spcBef>
                <a:spcPts val="1000"/>
              </a:spcBef>
              <a:spcAft>
                <a:spcPts val="0"/>
              </a:spcAft>
              <a:buClr>
                <a:srgbClr val="86D1D8"/>
              </a:buClr>
              <a:buSzPct val="8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506000" marR="0" lvl="5" indent="-171739" algn="l" rtl="0">
              <a:spcBef>
                <a:spcPts val="1000"/>
              </a:spcBef>
              <a:spcAft>
                <a:spcPts val="0"/>
              </a:spcAft>
              <a:buClr>
                <a:srgbClr val="86D1D8"/>
              </a:buClr>
              <a:buSzPct val="8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971800" marR="0" lvl="6" indent="-167639" algn="l" rtl="0">
              <a:spcBef>
                <a:spcPts val="1000"/>
              </a:spcBef>
              <a:spcAft>
                <a:spcPts val="0"/>
              </a:spcAft>
              <a:buClr>
                <a:srgbClr val="86D1D8"/>
              </a:buClr>
              <a:buSzPct val="8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429000" marR="0" lvl="7" indent="-167640" algn="l" rtl="0">
              <a:spcBef>
                <a:spcPts val="1000"/>
              </a:spcBef>
              <a:spcAft>
                <a:spcPts val="0"/>
              </a:spcAft>
              <a:buClr>
                <a:srgbClr val="86D1D8"/>
              </a:buClr>
              <a:buSzPct val="8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886200" marR="0" lvl="8" indent="-167640" algn="l" rtl="0">
              <a:spcBef>
                <a:spcPts val="1000"/>
              </a:spcBef>
              <a:spcAft>
                <a:spcPts val="0"/>
              </a:spcAft>
              <a:buClr>
                <a:srgbClr val="86D1D8"/>
              </a:buClr>
              <a:buSzPct val="8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84" name="Shape 84"/>
          <p:cNvSpPr txBox="1">
            <a:spLocks noGrp="1"/>
          </p:cNvSpPr>
          <p:nvPr>
            <p:ph type="dt" idx="10"/>
          </p:nvPr>
        </p:nvSpPr>
        <p:spPr>
          <a:xfrm rot="5400000">
            <a:off x="10155639" y="1790701"/>
            <a:ext cx="990599" cy="304799"/>
          </a:xfrm>
          <a:prstGeom prst="rect">
            <a:avLst/>
          </a:prstGeom>
          <a:noFill/>
          <a:ln>
            <a:noFill/>
          </a:ln>
        </p:spPr>
        <p:txBody>
          <a:bodyPr wrap="square" lIns="91425" tIns="91425" rIns="91425" bIns="91425" anchor="t" anchorCtr="0"/>
          <a:lstStyle>
            <a:lvl1pPr marL="0" marR="0" lvl="0" indent="0" algn="l" rtl="0">
              <a:spcBef>
                <a:spcPts val="0"/>
              </a:spcBef>
              <a:buNone/>
              <a:defRPr sz="1100" b="0" i="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85" name="Shape 85"/>
          <p:cNvSpPr txBox="1">
            <a:spLocks noGrp="1"/>
          </p:cNvSpPr>
          <p:nvPr>
            <p:ph type="ftr" idx="11"/>
          </p:nvPr>
        </p:nvSpPr>
        <p:spPr>
          <a:xfrm rot="5400000">
            <a:off x="8951573" y="3225297"/>
            <a:ext cx="3859795" cy="304801"/>
          </a:xfrm>
          <a:prstGeom prst="rect">
            <a:avLst/>
          </a:prstGeom>
          <a:noFill/>
          <a:ln>
            <a:noFill/>
          </a:ln>
        </p:spPr>
        <p:txBody>
          <a:bodyPr wrap="square" lIns="91425" tIns="91425" rIns="91425" bIns="91425" anchor="b" anchorCtr="0"/>
          <a:lstStyle>
            <a:lvl1pPr marL="0" marR="0" lvl="0" indent="0" algn="l" rtl="0">
              <a:spcBef>
                <a:spcPts val="0"/>
              </a:spcBef>
              <a:buNone/>
              <a:defRPr sz="1100" b="0" i="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86" name="Shape 86"/>
          <p:cNvSpPr txBox="1">
            <a:spLocks noGrp="1"/>
          </p:cNvSpPr>
          <p:nvPr>
            <p:ph type="sldNum" idx="12"/>
          </p:nvPr>
        </p:nvSpPr>
        <p:spPr>
          <a:xfrm>
            <a:off x="10352540" y="295729"/>
            <a:ext cx="838199" cy="767687"/>
          </a:xfrm>
          <a:prstGeom prst="rect">
            <a:avLst/>
          </a:prstGeom>
          <a:noFill/>
          <a:ln>
            <a:noFill/>
          </a:ln>
        </p:spPr>
        <p:txBody>
          <a:bodyPr wrap="square" lIns="91425" tIns="45700" rIns="91425" bIns="45700" anchor="b" anchorCtr="0">
            <a:noAutofit/>
          </a:bodyPr>
          <a:lstStyle/>
          <a:p>
            <a:pPr marL="0" marR="0" lvl="0" indent="0" algn="ctr" rtl="0">
              <a:spcBef>
                <a:spcPts val="0"/>
              </a:spcBef>
              <a:buSzPct val="25000"/>
              <a:buNone/>
            </a:pPr>
            <a:fld id="{00000000-1234-1234-1234-123412341234}" type="slidenum">
              <a:rPr lang="es-ES" sz="2800" b="0" i="0">
                <a:solidFill>
                  <a:schemeClr val="lt1"/>
                </a:solidFill>
                <a:latin typeface="Century Gothic"/>
                <a:ea typeface="Century Gothic"/>
                <a:cs typeface="Century Gothic"/>
                <a:sym typeface="Century Gothic"/>
              </a:rPr>
              <a:pPr marL="0" marR="0" lvl="0" indent="0" algn="ctr" rtl="0">
                <a:spcBef>
                  <a:spcPts val="0"/>
                </a:spcBef>
                <a:buSzPct val="25000"/>
                <a:buNone/>
              </a:pPr>
              <a:t>‹Nº›</a:t>
            </a:fld>
            <a:endParaRPr lang="es-ES" sz="2800" b="0"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646111" y="452718"/>
            <a:ext cx="9404723" cy="1400530"/>
          </a:xfrm>
          <a:prstGeom prst="rect">
            <a:avLst/>
          </a:prstGeom>
          <a:noFill/>
          <a:ln>
            <a:noFill/>
          </a:ln>
        </p:spPr>
        <p:txBody>
          <a:bodyPr wrap="square" lIns="91425" tIns="91425" rIns="91425" bIns="91425" anchor="t" anchorCtr="0"/>
          <a:lstStyle>
            <a:lvl1pPr marL="0" marR="0" lvl="0" indent="0" algn="l" rtl="0">
              <a:spcBef>
                <a:spcPts val="0"/>
              </a:spcBef>
              <a:buClr>
                <a:schemeClr val="lt2"/>
              </a:buClr>
              <a:buFont typeface="Century Gothic"/>
              <a:buNone/>
              <a:defRPr sz="42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89" name="Shape 89"/>
          <p:cNvSpPr txBox="1">
            <a:spLocks noGrp="1"/>
          </p:cNvSpPr>
          <p:nvPr>
            <p:ph type="dt" idx="10"/>
          </p:nvPr>
        </p:nvSpPr>
        <p:spPr>
          <a:xfrm rot="5400000">
            <a:off x="10155639" y="1790701"/>
            <a:ext cx="990599" cy="304799"/>
          </a:xfrm>
          <a:prstGeom prst="rect">
            <a:avLst/>
          </a:prstGeom>
          <a:noFill/>
          <a:ln>
            <a:noFill/>
          </a:ln>
        </p:spPr>
        <p:txBody>
          <a:bodyPr wrap="square" lIns="91425" tIns="91425" rIns="91425" bIns="91425" anchor="t" anchorCtr="0"/>
          <a:lstStyle>
            <a:lvl1pPr marL="0" marR="0" lvl="0" indent="0" algn="l" rtl="0">
              <a:spcBef>
                <a:spcPts val="0"/>
              </a:spcBef>
              <a:buNone/>
              <a:defRPr sz="1100" b="0" i="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90" name="Shape 90"/>
          <p:cNvSpPr txBox="1">
            <a:spLocks noGrp="1"/>
          </p:cNvSpPr>
          <p:nvPr>
            <p:ph type="ftr" idx="11"/>
          </p:nvPr>
        </p:nvSpPr>
        <p:spPr>
          <a:xfrm rot="5400000">
            <a:off x="8951573" y="3225297"/>
            <a:ext cx="3859795" cy="304801"/>
          </a:xfrm>
          <a:prstGeom prst="rect">
            <a:avLst/>
          </a:prstGeom>
          <a:noFill/>
          <a:ln>
            <a:noFill/>
          </a:ln>
        </p:spPr>
        <p:txBody>
          <a:bodyPr wrap="square" lIns="91425" tIns="91425" rIns="91425" bIns="91425" anchor="b" anchorCtr="0"/>
          <a:lstStyle>
            <a:lvl1pPr marL="0" marR="0" lvl="0" indent="0" algn="l" rtl="0">
              <a:spcBef>
                <a:spcPts val="0"/>
              </a:spcBef>
              <a:buNone/>
              <a:defRPr sz="1100" b="0" i="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91" name="Shape 91"/>
          <p:cNvSpPr txBox="1">
            <a:spLocks noGrp="1"/>
          </p:cNvSpPr>
          <p:nvPr>
            <p:ph type="sldNum" idx="12"/>
          </p:nvPr>
        </p:nvSpPr>
        <p:spPr>
          <a:xfrm>
            <a:off x="10352540" y="295729"/>
            <a:ext cx="838199" cy="767687"/>
          </a:xfrm>
          <a:prstGeom prst="rect">
            <a:avLst/>
          </a:prstGeom>
          <a:noFill/>
          <a:ln>
            <a:noFill/>
          </a:ln>
        </p:spPr>
        <p:txBody>
          <a:bodyPr wrap="square" lIns="91425" tIns="45700" rIns="91425" bIns="45700" anchor="b" anchorCtr="0">
            <a:noAutofit/>
          </a:bodyPr>
          <a:lstStyle/>
          <a:p>
            <a:pPr marL="0" marR="0" lvl="0" indent="0" algn="ctr" rtl="0">
              <a:spcBef>
                <a:spcPts val="0"/>
              </a:spcBef>
              <a:buSzPct val="25000"/>
              <a:buNone/>
            </a:pPr>
            <a:fld id="{00000000-1234-1234-1234-123412341234}" type="slidenum">
              <a:rPr lang="es-ES" sz="2800" b="0" i="0">
                <a:solidFill>
                  <a:schemeClr val="lt1"/>
                </a:solidFill>
                <a:latin typeface="Century Gothic"/>
                <a:ea typeface="Century Gothic"/>
                <a:cs typeface="Century Gothic"/>
                <a:sym typeface="Century Gothic"/>
              </a:rPr>
              <a:pPr marL="0" marR="0" lvl="0" indent="0" algn="ctr" rtl="0">
                <a:spcBef>
                  <a:spcPts val="0"/>
                </a:spcBef>
                <a:buSzPct val="25000"/>
                <a:buNone/>
              </a:pPr>
              <a:t>‹Nº›</a:t>
            </a:fld>
            <a:endParaRPr lang="es-ES" sz="2800" b="0"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ido con título">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1154953" y="1447800"/>
            <a:ext cx="3401064" cy="1447800"/>
          </a:xfrm>
          <a:prstGeom prst="rect">
            <a:avLst/>
          </a:prstGeom>
          <a:noFill/>
          <a:ln>
            <a:noFill/>
          </a:ln>
        </p:spPr>
        <p:txBody>
          <a:bodyPr wrap="square" lIns="91425" tIns="91425" rIns="91425" bIns="91425" anchor="b" anchorCtr="0"/>
          <a:lstStyle>
            <a:lvl1pPr marL="0" marR="0" lvl="0" indent="0" algn="l" rtl="0">
              <a:spcBef>
                <a:spcPts val="0"/>
              </a:spcBef>
              <a:buClr>
                <a:schemeClr val="lt2"/>
              </a:buClr>
              <a:buFont typeface="Century Gothic"/>
              <a:buNone/>
              <a:defRPr sz="24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94" name="Shape 94"/>
          <p:cNvSpPr txBox="1">
            <a:spLocks noGrp="1"/>
          </p:cNvSpPr>
          <p:nvPr>
            <p:ph type="body" idx="1"/>
          </p:nvPr>
        </p:nvSpPr>
        <p:spPr>
          <a:xfrm>
            <a:off x="4784616" y="1447800"/>
            <a:ext cx="5195997" cy="4572000"/>
          </a:xfrm>
          <a:prstGeom prst="rect">
            <a:avLst/>
          </a:prstGeom>
          <a:noFill/>
          <a:ln>
            <a:noFill/>
          </a:ln>
        </p:spPr>
        <p:txBody>
          <a:bodyPr wrap="square" lIns="91425" tIns="91425" rIns="91425" bIns="91425" anchor="ctr" anchorCtr="0"/>
          <a:lstStyle>
            <a:lvl1pPr marL="342900" marR="0" lvl="0" indent="-241300" algn="l" rtl="0">
              <a:spcBef>
                <a:spcPts val="1000"/>
              </a:spcBef>
              <a:spcAft>
                <a:spcPts val="0"/>
              </a:spcAft>
              <a:buClr>
                <a:srgbClr val="86D1D8"/>
              </a:buClr>
              <a:buSzPct val="80000"/>
              <a:buFont typeface="Noto Sans Symbols"/>
              <a:buChar char="▶"/>
              <a:defRPr sz="2000" b="0" i="0" u="none" strike="noStrike" cap="none">
                <a:solidFill>
                  <a:schemeClr val="lt1"/>
                </a:solidFill>
                <a:latin typeface="Century Gothic"/>
                <a:ea typeface="Century Gothic"/>
                <a:cs typeface="Century Gothic"/>
                <a:sym typeface="Century Gothic"/>
              </a:defRPr>
            </a:lvl1pPr>
            <a:lvl2pPr marL="742950" marR="0" lvl="1" indent="-194309" algn="l" rtl="0">
              <a:spcBef>
                <a:spcPts val="1000"/>
              </a:spcBef>
              <a:spcAft>
                <a:spcPts val="0"/>
              </a:spcAft>
              <a:buClr>
                <a:srgbClr val="86D1D8"/>
              </a:buClr>
              <a:buSzPct val="79999"/>
              <a:buFont typeface="Noto Sans Symbols"/>
              <a:buChar char="▶"/>
              <a:defRPr sz="1800" b="0" i="0" u="none" strike="noStrike" cap="none">
                <a:solidFill>
                  <a:schemeClr val="lt1"/>
                </a:solidFill>
                <a:latin typeface="Century Gothic"/>
                <a:ea typeface="Century Gothic"/>
                <a:cs typeface="Century Gothic"/>
                <a:sym typeface="Century Gothic"/>
              </a:defRPr>
            </a:lvl2pPr>
            <a:lvl3pPr marL="1143000" marR="0" lvl="2" indent="-147319" algn="l" rtl="0">
              <a:spcBef>
                <a:spcPts val="1000"/>
              </a:spcBef>
              <a:spcAft>
                <a:spcPts val="0"/>
              </a:spcAft>
              <a:buClr>
                <a:srgbClr val="86D1D8"/>
              </a:buClr>
              <a:buSzPct val="80000"/>
              <a:buFont typeface="Noto Sans Symbols"/>
              <a:buChar char="▶"/>
              <a:defRPr sz="1600" b="0" i="0" u="none" strike="noStrike" cap="none">
                <a:solidFill>
                  <a:schemeClr val="lt1"/>
                </a:solidFill>
                <a:latin typeface="Century Gothic"/>
                <a:ea typeface="Century Gothic"/>
                <a:cs typeface="Century Gothic"/>
                <a:sym typeface="Century Gothic"/>
              </a:defRPr>
            </a:lvl3pPr>
            <a:lvl4pPr marL="1600200" marR="0" lvl="3" indent="-157480"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4pPr>
            <a:lvl5pPr marL="2057400" marR="0" lvl="4" indent="-1574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5pPr>
            <a:lvl6pPr marL="2506000" marR="0" lvl="5" indent="-1615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6pPr>
            <a:lvl7pPr marL="2971800" marR="0" lvl="6" indent="-1574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7pPr>
            <a:lvl8pPr marL="3429000" marR="0" lvl="7" indent="-1574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8pPr>
            <a:lvl9pPr marL="3886200" marR="0" lvl="8" indent="-1574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95" name="Shape 95"/>
          <p:cNvSpPr txBox="1">
            <a:spLocks noGrp="1"/>
          </p:cNvSpPr>
          <p:nvPr>
            <p:ph type="body" idx="2"/>
          </p:nvPr>
        </p:nvSpPr>
        <p:spPr>
          <a:xfrm>
            <a:off x="1154953" y="3129280"/>
            <a:ext cx="3401063" cy="2895599"/>
          </a:xfrm>
          <a:prstGeom prst="rect">
            <a:avLst/>
          </a:prstGeom>
          <a:noFill/>
          <a:ln>
            <a:noFill/>
          </a:ln>
        </p:spPr>
        <p:txBody>
          <a:bodyPr wrap="square" lIns="91425" tIns="91425" rIns="91425" bIns="91425" anchor="t" anchorCtr="0"/>
          <a:lstStyle>
            <a:lvl1pPr marL="0" marR="0" lvl="0" indent="0" algn="l" rtl="0">
              <a:spcBef>
                <a:spcPts val="1000"/>
              </a:spcBef>
              <a:spcAft>
                <a:spcPts val="0"/>
              </a:spcAft>
              <a:buClr>
                <a:srgbClr val="86D1D8"/>
              </a:buClr>
              <a:buFont typeface="Noto Sans Symbols"/>
              <a:buNone/>
              <a:defRPr sz="1400" b="0" i="0" u="none" strike="noStrike" cap="none">
                <a:solidFill>
                  <a:schemeClr val="lt1"/>
                </a:solidFill>
                <a:latin typeface="Century Gothic"/>
                <a:ea typeface="Century Gothic"/>
                <a:cs typeface="Century Gothic"/>
                <a:sym typeface="Century Gothic"/>
              </a:defRPr>
            </a:lvl1pPr>
            <a:lvl2pPr marL="457200" marR="0" lvl="1" indent="0" algn="l" rtl="0">
              <a:spcBef>
                <a:spcPts val="1000"/>
              </a:spcBef>
              <a:spcAft>
                <a:spcPts val="0"/>
              </a:spcAft>
              <a:buClr>
                <a:srgbClr val="86D1D8"/>
              </a:buClr>
              <a:buFont typeface="Noto Sans Symbols"/>
              <a:buNone/>
              <a:defRPr sz="1200" b="0" i="0" u="none" strike="noStrike" cap="none">
                <a:solidFill>
                  <a:schemeClr val="lt1"/>
                </a:solidFill>
                <a:latin typeface="Century Gothic"/>
                <a:ea typeface="Century Gothic"/>
                <a:cs typeface="Century Gothic"/>
                <a:sym typeface="Century Gothic"/>
              </a:defRPr>
            </a:lvl2pPr>
            <a:lvl3pPr marL="914400" marR="0" lvl="2" indent="0" algn="l" rtl="0">
              <a:spcBef>
                <a:spcPts val="1000"/>
              </a:spcBef>
              <a:spcAft>
                <a:spcPts val="0"/>
              </a:spcAft>
              <a:buClr>
                <a:srgbClr val="86D1D8"/>
              </a:buClr>
              <a:buFont typeface="Noto Sans Symbols"/>
              <a:buNone/>
              <a:defRPr sz="1000" b="0" i="0" u="none" strike="noStrike" cap="none">
                <a:solidFill>
                  <a:schemeClr val="lt1"/>
                </a:solidFill>
                <a:latin typeface="Century Gothic"/>
                <a:ea typeface="Century Gothic"/>
                <a:cs typeface="Century Gothic"/>
                <a:sym typeface="Century Gothic"/>
              </a:defRPr>
            </a:lvl3pPr>
            <a:lvl4pPr marL="1371600" marR="0" lvl="3"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4pPr>
            <a:lvl5pPr marL="1828800" marR="0" lvl="4"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5pPr>
            <a:lvl6pPr marL="2286000" marR="0" lvl="5"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6pPr>
            <a:lvl7pPr marL="2743200" marR="0" lvl="6"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7pPr>
            <a:lvl8pPr marL="3200400" marR="0" lvl="7"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8pPr>
            <a:lvl9pPr marL="3657600" marR="0" lvl="8" indent="0" algn="l" rtl="0">
              <a:spcBef>
                <a:spcPts val="1000"/>
              </a:spcBef>
              <a:spcAft>
                <a:spcPts val="0"/>
              </a:spcAft>
              <a:buClr>
                <a:srgbClr val="86D1D8"/>
              </a:buClr>
              <a:buFont typeface="Noto Sans Symbols"/>
              <a:buNone/>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96" name="Shape 96"/>
          <p:cNvSpPr txBox="1">
            <a:spLocks noGrp="1"/>
          </p:cNvSpPr>
          <p:nvPr>
            <p:ph type="dt" idx="10"/>
          </p:nvPr>
        </p:nvSpPr>
        <p:spPr>
          <a:xfrm rot="5400000">
            <a:off x="10155639" y="1790701"/>
            <a:ext cx="990599" cy="304799"/>
          </a:xfrm>
          <a:prstGeom prst="rect">
            <a:avLst/>
          </a:prstGeom>
          <a:noFill/>
          <a:ln>
            <a:noFill/>
          </a:ln>
        </p:spPr>
        <p:txBody>
          <a:bodyPr wrap="square" lIns="91425" tIns="91425" rIns="91425" bIns="91425" anchor="t" anchorCtr="0"/>
          <a:lstStyle>
            <a:lvl1pPr marL="0" marR="0" lvl="0" indent="0" algn="l" rtl="0">
              <a:spcBef>
                <a:spcPts val="0"/>
              </a:spcBef>
              <a:buNone/>
              <a:defRPr sz="1100" b="0" i="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97" name="Shape 97"/>
          <p:cNvSpPr txBox="1">
            <a:spLocks noGrp="1"/>
          </p:cNvSpPr>
          <p:nvPr>
            <p:ph type="ftr" idx="11"/>
          </p:nvPr>
        </p:nvSpPr>
        <p:spPr>
          <a:xfrm rot="5400000">
            <a:off x="8951573" y="3225297"/>
            <a:ext cx="3859795" cy="304801"/>
          </a:xfrm>
          <a:prstGeom prst="rect">
            <a:avLst/>
          </a:prstGeom>
          <a:noFill/>
          <a:ln>
            <a:noFill/>
          </a:ln>
        </p:spPr>
        <p:txBody>
          <a:bodyPr wrap="square" lIns="91425" tIns="91425" rIns="91425" bIns="91425" anchor="b" anchorCtr="0"/>
          <a:lstStyle>
            <a:lvl1pPr marL="0" marR="0" lvl="0" indent="0" algn="l" rtl="0">
              <a:spcBef>
                <a:spcPts val="0"/>
              </a:spcBef>
              <a:buNone/>
              <a:defRPr sz="1100" b="0" i="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98" name="Shape 98"/>
          <p:cNvSpPr txBox="1">
            <a:spLocks noGrp="1"/>
          </p:cNvSpPr>
          <p:nvPr>
            <p:ph type="sldNum" idx="12"/>
          </p:nvPr>
        </p:nvSpPr>
        <p:spPr>
          <a:xfrm>
            <a:off x="10352540" y="295729"/>
            <a:ext cx="838199" cy="767687"/>
          </a:xfrm>
          <a:prstGeom prst="rect">
            <a:avLst/>
          </a:prstGeom>
          <a:noFill/>
          <a:ln>
            <a:noFill/>
          </a:ln>
        </p:spPr>
        <p:txBody>
          <a:bodyPr wrap="square" lIns="91425" tIns="45700" rIns="91425" bIns="45700" anchor="b" anchorCtr="0">
            <a:noAutofit/>
          </a:bodyPr>
          <a:lstStyle/>
          <a:p>
            <a:pPr marL="0" marR="0" lvl="0" indent="0" algn="ctr" rtl="0">
              <a:spcBef>
                <a:spcPts val="0"/>
              </a:spcBef>
              <a:buSzPct val="25000"/>
              <a:buNone/>
            </a:pPr>
            <a:fld id="{00000000-1234-1234-1234-123412341234}" type="slidenum">
              <a:rPr lang="es-ES" sz="2800" b="0" i="0">
                <a:solidFill>
                  <a:schemeClr val="lt1"/>
                </a:solidFill>
                <a:latin typeface="Century Gothic"/>
                <a:ea typeface="Century Gothic"/>
                <a:cs typeface="Century Gothic"/>
                <a:sym typeface="Century Gothic"/>
              </a:rPr>
              <a:pPr marL="0" marR="0" lvl="0" indent="0" algn="ctr" rtl="0">
                <a:spcBef>
                  <a:spcPts val="0"/>
                </a:spcBef>
                <a:buSzPct val="25000"/>
                <a:buNone/>
              </a:pPr>
              <a:t>‹Nº›</a:t>
            </a:fld>
            <a:endParaRPr lang="es-ES" sz="2800" b="0" i="0">
              <a:solidFill>
                <a:schemeClr val="lt1"/>
              </a:solidFill>
              <a:latin typeface="Century Gothic"/>
              <a:ea typeface="Century Gothic"/>
              <a:cs typeface="Century Gothic"/>
              <a:sym typeface="Century Gothic"/>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3">
            <a:alphaModFix/>
          </a:blip>
          <a:stretch>
            <a:fillRect t="-8999" b="-8998"/>
          </a:stretch>
        </a:blipFill>
        <a:effectLst/>
      </p:bgPr>
    </p:bg>
    <p:spTree>
      <p:nvGrpSpPr>
        <p:cNvPr id="1" name="Shape 9"/>
        <p:cNvGrpSpPr/>
        <p:nvPr/>
      </p:nvGrpSpPr>
      <p:grpSpPr>
        <a:xfrm>
          <a:off x="0" y="0"/>
          <a:ext cx="0" cy="0"/>
          <a:chOff x="0" y="0"/>
          <a:chExt cx="0" cy="0"/>
        </a:xfrm>
      </p:grpSpPr>
      <p:pic>
        <p:nvPicPr>
          <p:cNvPr id="10" name="Shape 10"/>
          <p:cNvPicPr preferRelativeResize="0"/>
          <p:nvPr/>
        </p:nvPicPr>
        <p:blipFill rotWithShape="1">
          <a:blip r:embed="rId24">
            <a:alphaModFix/>
          </a:blip>
          <a:srcRect l="3613"/>
          <a:stretch/>
        </p:blipFill>
        <p:spPr>
          <a:xfrm>
            <a:off x="0" y="2669685"/>
            <a:ext cx="4037012" cy="4188315"/>
          </a:xfrm>
          <a:prstGeom prst="rect">
            <a:avLst/>
          </a:prstGeom>
          <a:noFill/>
          <a:ln>
            <a:noFill/>
          </a:ln>
        </p:spPr>
      </p:pic>
      <p:pic>
        <p:nvPicPr>
          <p:cNvPr id="11" name="Shape 11"/>
          <p:cNvPicPr preferRelativeResize="0"/>
          <p:nvPr/>
        </p:nvPicPr>
        <p:blipFill rotWithShape="1">
          <a:blip r:embed="rId25">
            <a:alphaModFix/>
          </a:blip>
          <a:srcRect l="35640"/>
          <a:stretch/>
        </p:blipFill>
        <p:spPr>
          <a:xfrm>
            <a:off x="0" y="2892347"/>
            <a:ext cx="1522412" cy="2365453"/>
          </a:xfrm>
          <a:prstGeom prst="rect">
            <a:avLst/>
          </a:prstGeom>
          <a:noFill/>
          <a:ln>
            <a:noFill/>
          </a:ln>
        </p:spPr>
      </p:pic>
      <p:sp>
        <p:nvSpPr>
          <p:cNvPr id="12" name="Shape 12"/>
          <p:cNvSpPr/>
          <p:nvPr/>
        </p:nvSpPr>
        <p:spPr>
          <a:xfrm>
            <a:off x="8609012" y="1676400"/>
            <a:ext cx="2819400" cy="2819400"/>
          </a:xfrm>
          <a:prstGeom prst="ellipse">
            <a:avLst/>
          </a:prstGeom>
          <a:gradFill>
            <a:gsLst>
              <a:gs pos="0">
                <a:srgbClr val="4CB9C3">
                  <a:alpha val="6666"/>
                </a:srgbClr>
              </a:gs>
              <a:gs pos="36000">
                <a:srgbClr val="4CB9C3">
                  <a:alpha val="5882"/>
                </a:srgbClr>
              </a:gs>
              <a:gs pos="69000">
                <a:srgbClr val="4CB9C3">
                  <a:alpha val="0"/>
                </a:srgbClr>
              </a:gs>
              <a:gs pos="100000">
                <a:srgbClr val="4CB9C3">
                  <a:alpha val="0"/>
                </a:srgbClr>
              </a:gs>
            </a:gsLst>
            <a:path path="circle">
              <a:fillToRect l="50000" t="50000" r="50000" b="50000"/>
            </a:path>
            <a:tileRect/>
          </a:gradFill>
          <a:ln>
            <a:noFill/>
          </a:ln>
        </p:spPr>
        <p:txBody>
          <a:bodyPr wrap="square" lIns="91425" tIns="91425" rIns="91425" bIns="91425" anchor="ctr" anchorCtr="0">
            <a:noAutofit/>
          </a:bodyPr>
          <a:lstStyle/>
          <a:p>
            <a:pPr lvl="0">
              <a:spcBef>
                <a:spcPts val="0"/>
              </a:spcBef>
              <a:buNone/>
            </a:pPr>
            <a:endParaRPr/>
          </a:p>
        </p:txBody>
      </p:sp>
      <p:pic>
        <p:nvPicPr>
          <p:cNvPr id="13" name="Shape 13"/>
          <p:cNvPicPr preferRelativeResize="0"/>
          <p:nvPr/>
        </p:nvPicPr>
        <p:blipFill rotWithShape="1">
          <a:blip r:embed="rId26">
            <a:alphaModFix/>
          </a:blip>
          <a:srcRect t="28812"/>
          <a:stretch/>
        </p:blipFill>
        <p:spPr>
          <a:xfrm>
            <a:off x="7999412" y="0"/>
            <a:ext cx="1603387" cy="1141407"/>
          </a:xfrm>
          <a:prstGeom prst="rect">
            <a:avLst/>
          </a:prstGeom>
          <a:noFill/>
          <a:ln>
            <a:noFill/>
          </a:ln>
        </p:spPr>
      </p:pic>
      <p:pic>
        <p:nvPicPr>
          <p:cNvPr id="14" name="Shape 14"/>
          <p:cNvPicPr preferRelativeResize="0"/>
          <p:nvPr/>
        </p:nvPicPr>
        <p:blipFill rotWithShape="1">
          <a:blip r:embed="rId27">
            <a:alphaModFix/>
          </a:blip>
          <a:srcRect b="23320"/>
          <a:stretch/>
        </p:blipFill>
        <p:spPr>
          <a:xfrm>
            <a:off x="8605878" y="6096000"/>
            <a:ext cx="993734" cy="762000"/>
          </a:xfrm>
          <a:prstGeom prst="rect">
            <a:avLst/>
          </a:prstGeom>
          <a:noFill/>
          <a:ln>
            <a:noFill/>
          </a:ln>
        </p:spPr>
      </p:pic>
      <p:sp>
        <p:nvSpPr>
          <p:cNvPr id="15" name="Shape 15"/>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wrap="square" lIns="91425" tIns="91425" rIns="91425" bIns="91425" anchor="ctr" anchorCtr="0">
            <a:noAutofit/>
          </a:bodyPr>
          <a:lstStyle/>
          <a:p>
            <a:pPr lvl="0">
              <a:spcBef>
                <a:spcPts val="0"/>
              </a:spcBef>
              <a:buNone/>
            </a:pPr>
            <a:endParaRPr/>
          </a:p>
        </p:txBody>
      </p:sp>
      <p:sp>
        <p:nvSpPr>
          <p:cNvPr id="16" name="Shape 16"/>
          <p:cNvSpPr txBox="1">
            <a:spLocks noGrp="1"/>
          </p:cNvSpPr>
          <p:nvPr>
            <p:ph type="title"/>
          </p:nvPr>
        </p:nvSpPr>
        <p:spPr>
          <a:xfrm>
            <a:off x="646111" y="452718"/>
            <a:ext cx="9404723" cy="1400530"/>
          </a:xfrm>
          <a:prstGeom prst="rect">
            <a:avLst/>
          </a:prstGeom>
          <a:noFill/>
          <a:ln>
            <a:noFill/>
          </a:ln>
        </p:spPr>
        <p:txBody>
          <a:bodyPr wrap="square" lIns="91425" tIns="91425" rIns="91425" bIns="91425" anchor="t" anchorCtr="0"/>
          <a:lstStyle>
            <a:lvl1pPr marL="0" marR="0" lvl="0" indent="0" algn="l" rtl="0">
              <a:spcBef>
                <a:spcPts val="0"/>
              </a:spcBef>
              <a:buClr>
                <a:schemeClr val="lt2"/>
              </a:buClr>
              <a:buFont typeface="Century Gothic"/>
              <a:buNone/>
              <a:defRPr sz="42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7" name="Shape 17"/>
          <p:cNvSpPr txBox="1">
            <a:spLocks noGrp="1"/>
          </p:cNvSpPr>
          <p:nvPr>
            <p:ph type="body" idx="1"/>
          </p:nvPr>
        </p:nvSpPr>
        <p:spPr>
          <a:xfrm>
            <a:off x="1103312" y="2052918"/>
            <a:ext cx="8946541" cy="4195481"/>
          </a:xfrm>
          <a:prstGeom prst="rect">
            <a:avLst/>
          </a:prstGeom>
          <a:noFill/>
          <a:ln>
            <a:noFill/>
          </a:ln>
        </p:spPr>
        <p:txBody>
          <a:bodyPr wrap="square" lIns="91425" tIns="91425" rIns="91425" bIns="91425" anchor="t" anchorCtr="0"/>
          <a:lstStyle>
            <a:lvl1pPr marL="342900" marR="0" lvl="0" indent="-241300" algn="l" rtl="0">
              <a:spcBef>
                <a:spcPts val="1000"/>
              </a:spcBef>
              <a:spcAft>
                <a:spcPts val="0"/>
              </a:spcAft>
              <a:buClr>
                <a:srgbClr val="86D1D8"/>
              </a:buClr>
              <a:buSzPct val="80000"/>
              <a:buFont typeface="Noto Sans Symbols"/>
              <a:buChar char="▶"/>
              <a:defRPr sz="2000" b="0" i="0" u="none" strike="noStrike" cap="none">
                <a:solidFill>
                  <a:schemeClr val="lt1"/>
                </a:solidFill>
                <a:latin typeface="Century Gothic"/>
                <a:ea typeface="Century Gothic"/>
                <a:cs typeface="Century Gothic"/>
                <a:sym typeface="Century Gothic"/>
              </a:defRPr>
            </a:lvl1pPr>
            <a:lvl2pPr marL="742950" marR="0" lvl="1" indent="-194309" algn="l" rtl="0">
              <a:spcBef>
                <a:spcPts val="1000"/>
              </a:spcBef>
              <a:spcAft>
                <a:spcPts val="0"/>
              </a:spcAft>
              <a:buClr>
                <a:srgbClr val="86D1D8"/>
              </a:buClr>
              <a:buSzPct val="79999"/>
              <a:buFont typeface="Noto Sans Symbols"/>
              <a:buChar char="▶"/>
              <a:defRPr sz="1800" b="0" i="0" u="none" strike="noStrike" cap="none">
                <a:solidFill>
                  <a:schemeClr val="lt1"/>
                </a:solidFill>
                <a:latin typeface="Century Gothic"/>
                <a:ea typeface="Century Gothic"/>
                <a:cs typeface="Century Gothic"/>
                <a:sym typeface="Century Gothic"/>
              </a:defRPr>
            </a:lvl2pPr>
            <a:lvl3pPr marL="1143000" marR="0" lvl="2" indent="-147319" algn="l" rtl="0">
              <a:spcBef>
                <a:spcPts val="1000"/>
              </a:spcBef>
              <a:spcAft>
                <a:spcPts val="0"/>
              </a:spcAft>
              <a:buClr>
                <a:srgbClr val="86D1D8"/>
              </a:buClr>
              <a:buSzPct val="80000"/>
              <a:buFont typeface="Noto Sans Symbols"/>
              <a:buChar char="▶"/>
              <a:defRPr sz="1600" b="0" i="0" u="none" strike="noStrike" cap="none">
                <a:solidFill>
                  <a:schemeClr val="lt1"/>
                </a:solidFill>
                <a:latin typeface="Century Gothic"/>
                <a:ea typeface="Century Gothic"/>
                <a:cs typeface="Century Gothic"/>
                <a:sym typeface="Century Gothic"/>
              </a:defRPr>
            </a:lvl3pPr>
            <a:lvl4pPr marL="1600200" marR="0" lvl="3" indent="-157480"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4pPr>
            <a:lvl5pPr marL="2057400" marR="0" lvl="4" indent="-1574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5pPr>
            <a:lvl6pPr marL="2506000" marR="0" lvl="5" indent="-1615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6pPr>
            <a:lvl7pPr marL="2971800" marR="0" lvl="6" indent="-1574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7pPr>
            <a:lvl8pPr marL="3429000" marR="0" lvl="7" indent="-1574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8pPr>
            <a:lvl9pPr marL="3886200" marR="0" lvl="8" indent="-157479" algn="l" rtl="0">
              <a:spcBef>
                <a:spcPts val="1000"/>
              </a:spcBef>
              <a:spcAft>
                <a:spcPts val="0"/>
              </a:spcAft>
              <a:buClr>
                <a:srgbClr val="86D1D8"/>
              </a:buClr>
              <a:buSzPct val="80000"/>
              <a:buFont typeface="Noto Sans Symbols"/>
              <a:buChar char="▶"/>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8" name="Shape 18"/>
          <p:cNvSpPr txBox="1">
            <a:spLocks noGrp="1"/>
          </p:cNvSpPr>
          <p:nvPr>
            <p:ph type="dt" idx="10"/>
          </p:nvPr>
        </p:nvSpPr>
        <p:spPr>
          <a:xfrm rot="5400000">
            <a:off x="10155639" y="1790701"/>
            <a:ext cx="990599" cy="304799"/>
          </a:xfrm>
          <a:prstGeom prst="rect">
            <a:avLst/>
          </a:prstGeom>
          <a:noFill/>
          <a:ln>
            <a:noFill/>
          </a:ln>
        </p:spPr>
        <p:txBody>
          <a:bodyPr wrap="square" lIns="91425" tIns="91425" rIns="91425" bIns="91425" anchor="t" anchorCtr="0"/>
          <a:lstStyle>
            <a:lvl1pPr marL="0" marR="0" lvl="0" indent="0" algn="l" rtl="0">
              <a:spcBef>
                <a:spcPts val="0"/>
              </a:spcBef>
              <a:buNone/>
              <a:defRPr sz="1100" b="0" i="0" u="none" strike="noStrike" cap="none">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9" name="Shape 19"/>
          <p:cNvSpPr txBox="1">
            <a:spLocks noGrp="1"/>
          </p:cNvSpPr>
          <p:nvPr>
            <p:ph type="ftr" idx="11"/>
          </p:nvPr>
        </p:nvSpPr>
        <p:spPr>
          <a:xfrm rot="5400000">
            <a:off x="8951573" y="3225297"/>
            <a:ext cx="3859795" cy="304801"/>
          </a:xfrm>
          <a:prstGeom prst="rect">
            <a:avLst/>
          </a:prstGeom>
          <a:noFill/>
          <a:ln>
            <a:noFill/>
          </a:ln>
        </p:spPr>
        <p:txBody>
          <a:bodyPr wrap="square" lIns="91425" tIns="91425" rIns="91425" bIns="91425" anchor="b" anchorCtr="0"/>
          <a:lstStyle>
            <a:lvl1pPr marL="0" marR="0" lvl="0" indent="0" algn="l" rtl="0">
              <a:spcBef>
                <a:spcPts val="0"/>
              </a:spcBef>
              <a:buNone/>
              <a:defRPr sz="1100" b="0" i="0" u="none" strike="noStrike" cap="none">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0" name="Shape 20"/>
          <p:cNvSpPr txBox="1">
            <a:spLocks noGrp="1"/>
          </p:cNvSpPr>
          <p:nvPr>
            <p:ph type="sldNum" idx="12"/>
          </p:nvPr>
        </p:nvSpPr>
        <p:spPr>
          <a:xfrm>
            <a:off x="10352540" y="295729"/>
            <a:ext cx="838199" cy="767687"/>
          </a:xfrm>
          <a:prstGeom prst="rect">
            <a:avLst/>
          </a:prstGeom>
          <a:noFill/>
          <a:ln>
            <a:noFill/>
          </a:ln>
        </p:spPr>
        <p:txBody>
          <a:bodyPr wrap="square" lIns="91425" tIns="45700" rIns="91425" bIns="45700" anchor="b" anchorCtr="0">
            <a:noAutofit/>
          </a:bodyPr>
          <a:lstStyle/>
          <a:p>
            <a:pPr marL="0" marR="0" lvl="0" indent="0" algn="ctr" rtl="0">
              <a:spcBef>
                <a:spcPts val="0"/>
              </a:spcBef>
              <a:buSzPct val="25000"/>
              <a:buNone/>
            </a:pPr>
            <a:fld id="{00000000-1234-1234-1234-123412341234}" type="slidenum">
              <a:rPr lang="es-ES" sz="2800" b="0" i="0" u="none" strike="noStrike" cap="none">
                <a:solidFill>
                  <a:schemeClr val="lt1"/>
                </a:solidFill>
                <a:latin typeface="Century Gothic"/>
                <a:ea typeface="Century Gothic"/>
                <a:cs typeface="Century Gothic"/>
                <a:sym typeface="Century Gothic"/>
              </a:rPr>
              <a:pPr marL="0" marR="0" lvl="0" indent="0" algn="ctr" rtl="0">
                <a:spcBef>
                  <a:spcPts val="0"/>
                </a:spcBef>
                <a:buSzPct val="25000"/>
                <a:buNone/>
              </a:pPr>
              <a:t>‹Nº›</a:t>
            </a:fld>
            <a:endParaRPr lang="es-ES" sz="2800" b="0" i="0" u="none" strike="noStrike" cap="none">
              <a:solidFill>
                <a:schemeClr val="lt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70" r:id="rId19"/>
    <p:sldLayoutId id="2147483671" r:id="rId20"/>
    <p:sldLayoutId id="2147483672"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thoreau.de/thoreau/bilder/th-jung.jpg"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6.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7.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8.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2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56.jpeg"/></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3.xml"/><Relationship Id="rId1" Type="http://schemas.openxmlformats.org/officeDocument/2006/relationships/video" Target="file:///C:\Users\Elisa\Downloads\IMG_0458%20(1).MP4"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4.jpe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hyperlink" Target="mailto:info@viopet.org" TargetMode="External"/><Relationship Id="rId5" Type="http://schemas.openxmlformats.org/officeDocument/2006/relationships/image" Target="../media/image73.jpeg"/><Relationship Id="rId4" Type="http://schemas.openxmlformats.org/officeDocument/2006/relationships/image" Target="../media/image72.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ctrTitle"/>
          </p:nvPr>
        </p:nvSpPr>
        <p:spPr>
          <a:xfrm>
            <a:off x="1154955" y="1447800"/>
            <a:ext cx="8825658" cy="3329581"/>
          </a:xfrm>
          <a:prstGeom prst="rect">
            <a:avLst/>
          </a:prstGeom>
          <a:noFill/>
          <a:ln>
            <a:noFill/>
          </a:ln>
        </p:spPr>
        <p:txBody>
          <a:bodyPr wrap="square" lIns="91425" tIns="45700" rIns="91425" bIns="45700" anchor="b" anchorCtr="0">
            <a:noAutofit/>
          </a:bodyPr>
          <a:lstStyle/>
          <a:p>
            <a:pPr marL="0" marR="0" lvl="0" indent="0" algn="l" rtl="0">
              <a:spcBef>
                <a:spcPts val="0"/>
              </a:spcBef>
              <a:buClr>
                <a:schemeClr val="lt2"/>
              </a:buClr>
              <a:buSzPct val="25000"/>
              <a:buFont typeface="Century Gothic"/>
              <a:buNone/>
            </a:pPr>
            <a:endParaRPr sz="7200" b="0" i="0" u="none" strike="noStrike" cap="none">
              <a:solidFill>
                <a:schemeClr val="lt2"/>
              </a:solidFill>
              <a:latin typeface="Century Gothic"/>
              <a:ea typeface="Century Gothic"/>
              <a:cs typeface="Century Gothic"/>
              <a:sym typeface="Century Gothic"/>
            </a:endParaRPr>
          </a:p>
        </p:txBody>
      </p:sp>
      <p:sp>
        <p:nvSpPr>
          <p:cNvPr id="181" name="Shape 181"/>
          <p:cNvSpPr txBox="1">
            <a:spLocks noGrp="1"/>
          </p:cNvSpPr>
          <p:nvPr>
            <p:ph type="subTitle" idx="1"/>
          </p:nvPr>
        </p:nvSpPr>
        <p:spPr>
          <a:xfrm>
            <a:off x="1154955" y="4777380"/>
            <a:ext cx="8825658" cy="86142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rgbClr val="86D1D8"/>
              </a:buClr>
              <a:buSzPct val="25000"/>
              <a:buFont typeface="Noto Sans Symbols"/>
              <a:buNone/>
            </a:pPr>
            <a:endParaRPr sz="2000" b="0" i="0" u="none" strike="noStrike" cap="none">
              <a:solidFill>
                <a:srgbClr val="86D1D8"/>
              </a:solidFill>
              <a:latin typeface="Century Gothic"/>
              <a:ea typeface="Century Gothic"/>
              <a:cs typeface="Century Gothic"/>
              <a:sym typeface="Century Gothic"/>
            </a:endParaRPr>
          </a:p>
        </p:txBody>
      </p:sp>
      <p:pic>
        <p:nvPicPr>
          <p:cNvPr id="206850" name="Picture 2" descr="No hay texto alternativo automático disponible."/>
          <p:cNvPicPr>
            <a:picLocks noChangeAspect="1" noChangeArrowheads="1"/>
          </p:cNvPicPr>
          <p:nvPr/>
        </p:nvPicPr>
        <p:blipFill>
          <a:blip r:embed="rId3"/>
          <a:srcRect/>
          <a:stretch>
            <a:fillRect/>
          </a:stretch>
        </p:blipFill>
        <p:spPr bwMode="auto">
          <a:xfrm>
            <a:off x="1487488" y="548680"/>
            <a:ext cx="8455817" cy="5880262"/>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4200" b="0" i="0" u="none" strike="noStrike" cap="none">
              <a:solidFill>
                <a:schemeClr val="lt2"/>
              </a:solidFill>
              <a:latin typeface="Century Gothic"/>
              <a:ea typeface="Century Gothic"/>
              <a:cs typeface="Century Gothic"/>
              <a:sym typeface="Century Gothic"/>
            </a:endParaRPr>
          </a:p>
        </p:txBody>
      </p:sp>
      <p:sp>
        <p:nvSpPr>
          <p:cNvPr id="285" name="Shape 285"/>
          <p:cNvSpPr txBox="1">
            <a:spLocks noGrp="1"/>
          </p:cNvSpPr>
          <p:nvPr>
            <p:ph type="body" idx="1"/>
          </p:nvPr>
        </p:nvSpPr>
        <p:spPr>
          <a:xfrm>
            <a:off x="1103312" y="2052918"/>
            <a:ext cx="8946541" cy="4195481"/>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None/>
            </a:pPr>
            <a:endParaRPr sz="2000" b="0" i="0" u="none" strike="noStrike" cap="none">
              <a:solidFill>
                <a:schemeClr val="lt1"/>
              </a:solidFill>
              <a:latin typeface="Century Gothic"/>
              <a:ea typeface="Century Gothic"/>
              <a:cs typeface="Century Gothic"/>
              <a:sym typeface="Century Gothic"/>
            </a:endParaRPr>
          </a:p>
        </p:txBody>
      </p:sp>
      <p:pic>
        <p:nvPicPr>
          <p:cNvPr id="286" name="Shape 28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4200" b="0" i="0" u="none" strike="noStrike" cap="none">
              <a:solidFill>
                <a:schemeClr val="lt2"/>
              </a:solidFill>
              <a:latin typeface="Century Gothic"/>
              <a:ea typeface="Century Gothic"/>
              <a:cs typeface="Century Gothic"/>
              <a:sym typeface="Century Gothic"/>
            </a:endParaRPr>
          </a:p>
        </p:txBody>
      </p:sp>
      <p:sp>
        <p:nvSpPr>
          <p:cNvPr id="293" name="Shape 293"/>
          <p:cNvSpPr txBox="1">
            <a:spLocks noGrp="1"/>
          </p:cNvSpPr>
          <p:nvPr>
            <p:ph type="body" idx="1"/>
          </p:nvPr>
        </p:nvSpPr>
        <p:spPr>
          <a:xfrm>
            <a:off x="1103312" y="2052918"/>
            <a:ext cx="8946541" cy="4195481"/>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None/>
            </a:pPr>
            <a:endParaRPr sz="2000" b="0" i="0" u="none" strike="noStrike" cap="none">
              <a:solidFill>
                <a:schemeClr val="lt1"/>
              </a:solidFill>
              <a:latin typeface="Century Gothic"/>
              <a:ea typeface="Century Gothic"/>
              <a:cs typeface="Century Gothic"/>
              <a:sym typeface="Century Gothic"/>
            </a:endParaRPr>
          </a:p>
        </p:txBody>
      </p:sp>
      <p:pic>
        <p:nvPicPr>
          <p:cNvPr id="294" name="Shape 294"/>
          <p:cNvPicPr preferRelativeResize="0"/>
          <p:nvPr/>
        </p:nvPicPr>
        <p:blipFill rotWithShape="1">
          <a:blip r:embed="rId3">
            <a:alphaModFix/>
          </a:blip>
          <a:srcRect/>
          <a:stretch/>
        </p:blipFill>
        <p:spPr>
          <a:xfrm>
            <a:off x="0" y="1"/>
            <a:ext cx="12192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r>
              <a:rPr lang="es-ES" sz="4200" b="0" i="0" u="none" strike="noStrike" cap="none">
                <a:solidFill>
                  <a:schemeClr val="lt2"/>
                </a:solidFill>
                <a:latin typeface="Century Gothic"/>
                <a:ea typeface="Century Gothic"/>
                <a:cs typeface="Century Gothic"/>
                <a:sym typeface="Century Gothic"/>
              </a:rPr>
              <a:t>Grupo de trabajo maltrato animal NIBRS – FBI/NSA</a:t>
            </a:r>
          </a:p>
        </p:txBody>
      </p:sp>
      <p:pic>
        <p:nvPicPr>
          <p:cNvPr id="241" name="Shape 241"/>
          <p:cNvPicPr preferRelativeResize="0">
            <a:picLocks noGrp="1"/>
          </p:cNvPicPr>
          <p:nvPr>
            <p:ph type="body" idx="1"/>
          </p:nvPr>
        </p:nvPicPr>
        <p:blipFill rotWithShape="1">
          <a:blip r:embed="rId3">
            <a:alphaModFix/>
          </a:blip>
          <a:srcRect/>
          <a:stretch/>
        </p:blipFill>
        <p:spPr>
          <a:xfrm>
            <a:off x="1847322" y="2052638"/>
            <a:ext cx="7459132" cy="419576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title"/>
          </p:nvPr>
        </p:nvSpPr>
        <p:spPr>
          <a:xfrm>
            <a:off x="1154956" y="2861733"/>
            <a:ext cx="9981604" cy="1915647"/>
          </a:xfrm>
          <a:prstGeom prst="rect">
            <a:avLst/>
          </a:prstGeom>
          <a:noFill/>
          <a:ln>
            <a:noFill/>
          </a:ln>
        </p:spPr>
        <p:txBody>
          <a:bodyPr wrap="square" lIns="91425" tIns="45700" rIns="91425" bIns="45700" anchor="b" anchorCtr="0">
            <a:noAutofit/>
          </a:bodyPr>
          <a:lstStyle/>
          <a:p>
            <a:pPr marL="0" marR="0" lvl="0" indent="0" algn="l" rtl="0">
              <a:spcBef>
                <a:spcPts val="0"/>
              </a:spcBef>
              <a:buClr>
                <a:schemeClr val="lt2"/>
              </a:buClr>
              <a:buSzPct val="25000"/>
              <a:buFont typeface="Century Gothic"/>
              <a:buNone/>
            </a:pPr>
            <a:r>
              <a:rPr lang="es-ES" sz="5400" b="0" i="0" u="none" strike="noStrike" cap="none" dirty="0">
                <a:solidFill>
                  <a:schemeClr val="lt2"/>
                </a:solidFill>
                <a:latin typeface="Century Gothic"/>
                <a:ea typeface="Century Gothic"/>
                <a:cs typeface="Century Gothic"/>
                <a:sym typeface="Century Gothic"/>
              </a:rPr>
              <a:t>VIP Y MALTRATO A ANIMALES</a:t>
            </a:r>
          </a:p>
        </p:txBody>
      </p:sp>
      <p:sp>
        <p:nvSpPr>
          <p:cNvPr id="336" name="Shape 336"/>
          <p:cNvSpPr txBox="1">
            <a:spLocks noGrp="1"/>
          </p:cNvSpPr>
          <p:nvPr>
            <p:ph type="body" idx="1"/>
          </p:nvPr>
        </p:nvSpPr>
        <p:spPr>
          <a:xfrm>
            <a:off x="1154955" y="4777381"/>
            <a:ext cx="8825658" cy="8604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rgbClr val="86D1D8"/>
              </a:buClr>
              <a:buSzPct val="25000"/>
              <a:buFont typeface="Noto Sans Symbols"/>
              <a:buNone/>
            </a:pPr>
            <a:endParaRPr sz="2000" b="0" i="0" u="none" strike="noStrike" cap="none">
              <a:solidFill>
                <a:srgbClr val="86D1D8"/>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4200" b="0" i="0" u="none" strike="noStrike" cap="none">
              <a:solidFill>
                <a:schemeClr val="lt2"/>
              </a:solidFill>
              <a:latin typeface="Century Gothic"/>
              <a:ea typeface="Century Gothic"/>
              <a:cs typeface="Century Gothic"/>
              <a:sym typeface="Century Gothic"/>
            </a:endParaRPr>
          </a:p>
        </p:txBody>
      </p:sp>
      <p:pic>
        <p:nvPicPr>
          <p:cNvPr id="343" name="Shape 343"/>
          <p:cNvPicPr preferRelativeResize="0">
            <a:picLocks noGrp="1"/>
          </p:cNvPicPr>
          <p:nvPr>
            <p:ph type="body" idx="1"/>
          </p:nvPr>
        </p:nvPicPr>
        <p:blipFill rotWithShape="1">
          <a:blip r:embed="rId3">
            <a:alphaModFix/>
          </a:blip>
          <a:srcRect/>
          <a:stretch/>
        </p:blipFill>
        <p:spPr>
          <a:xfrm>
            <a:off x="1303522" y="352425"/>
            <a:ext cx="8089900" cy="6067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r>
              <a:rPr lang="es-ES" sz="4200" b="0" i="0" u="none" strike="noStrike" cap="none">
                <a:solidFill>
                  <a:schemeClr val="lt2"/>
                </a:solidFill>
                <a:latin typeface="Century Gothic"/>
                <a:ea typeface="Century Gothic"/>
                <a:cs typeface="Century Gothic"/>
                <a:sym typeface="Century Gothic"/>
              </a:rPr>
              <a:t>Kayla Bourque</a:t>
            </a:r>
          </a:p>
        </p:txBody>
      </p:sp>
      <p:sp>
        <p:nvSpPr>
          <p:cNvPr id="350" name="Shape 350"/>
          <p:cNvSpPr txBox="1">
            <a:spLocks noGrp="1"/>
          </p:cNvSpPr>
          <p:nvPr>
            <p:ph type="body" idx="1"/>
          </p:nvPr>
        </p:nvSpPr>
        <p:spPr>
          <a:xfrm>
            <a:off x="1103312" y="2052918"/>
            <a:ext cx="8946541" cy="4195481"/>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Char char="▶"/>
            </a:pPr>
            <a:r>
              <a:rPr lang="es-ES" sz="2000" b="0" i="0" u="none" strike="noStrike" cap="none">
                <a:solidFill>
                  <a:schemeClr val="lt1"/>
                </a:solidFill>
                <a:latin typeface="Century Gothic"/>
                <a:ea typeface="Century Gothic"/>
                <a:cs typeface="Century Gothic"/>
                <a:sym typeface="Century Gothic"/>
              </a:rPr>
              <a:t>23 años</a:t>
            </a:r>
          </a:p>
          <a:p>
            <a:pPr marL="342900" marR="0" lvl="0" indent="-342900" algn="l" rtl="0">
              <a:spcBef>
                <a:spcPts val="1000"/>
              </a:spcBef>
              <a:spcAft>
                <a:spcPts val="0"/>
              </a:spcAft>
              <a:buClr>
                <a:srgbClr val="86D1D8"/>
              </a:buClr>
              <a:buSzPct val="80000"/>
              <a:buFont typeface="Noto Sans Symbols"/>
              <a:buChar char="▶"/>
            </a:pPr>
            <a:r>
              <a:rPr lang="es-ES" sz="2000" b="0" i="0" u="none" strike="noStrike" cap="none">
                <a:solidFill>
                  <a:schemeClr val="lt1"/>
                </a:solidFill>
                <a:latin typeface="Century Gothic"/>
                <a:ea typeface="Century Gothic"/>
                <a:cs typeface="Century Gothic"/>
                <a:sym typeface="Century Gothic"/>
              </a:rPr>
              <a:t>Estudiante Criminología</a:t>
            </a:r>
          </a:p>
          <a:p>
            <a:pPr marL="342900" marR="0" lvl="0" indent="-342900" algn="l" rtl="0">
              <a:spcBef>
                <a:spcPts val="1000"/>
              </a:spcBef>
              <a:spcAft>
                <a:spcPts val="0"/>
              </a:spcAft>
              <a:buClr>
                <a:srgbClr val="86D1D8"/>
              </a:buClr>
              <a:buSzPct val="80000"/>
              <a:buFont typeface="Noto Sans Symbols"/>
              <a:buChar char="▶"/>
            </a:pPr>
            <a:r>
              <a:rPr lang="es-ES" sz="2000" b="0" i="0" u="none" strike="noStrike" cap="none">
                <a:solidFill>
                  <a:schemeClr val="lt1"/>
                </a:solidFill>
                <a:latin typeface="Century Gothic"/>
                <a:ea typeface="Century Gothic"/>
                <a:cs typeface="Century Gothic"/>
                <a:sym typeface="Century Gothic"/>
              </a:rPr>
              <a:t>Adoptada a los 9 años de un orfanato de Rumanía</a:t>
            </a:r>
          </a:p>
          <a:p>
            <a:pPr marL="342900" marR="0" lvl="0" indent="-342900" algn="l" rtl="0">
              <a:spcBef>
                <a:spcPts val="1000"/>
              </a:spcBef>
              <a:spcAft>
                <a:spcPts val="0"/>
              </a:spcAft>
              <a:buClr>
                <a:srgbClr val="86D1D8"/>
              </a:buClr>
              <a:buSzPct val="80000"/>
              <a:buFont typeface="Noto Sans Symbols"/>
              <a:buChar char="▶"/>
            </a:pPr>
            <a:r>
              <a:rPr lang="es-ES" sz="2000" b="0" i="0" u="none" strike="noStrike" cap="none">
                <a:solidFill>
                  <a:schemeClr val="lt1"/>
                </a:solidFill>
                <a:latin typeface="Century Gothic"/>
                <a:ea typeface="Century Gothic"/>
                <a:cs typeface="Century Gothic"/>
                <a:sym typeface="Century Gothic"/>
              </a:rPr>
              <a:t>Mató al perro y gato de su familia</a:t>
            </a:r>
          </a:p>
          <a:p>
            <a:pPr marL="342900" marR="0" lvl="0" indent="-342900" algn="l" rtl="0">
              <a:spcBef>
                <a:spcPts val="1000"/>
              </a:spcBef>
              <a:spcAft>
                <a:spcPts val="0"/>
              </a:spcAft>
              <a:buClr>
                <a:srgbClr val="86D1D8"/>
              </a:buClr>
              <a:buSzPct val="80000"/>
              <a:buFont typeface="Noto Sans Symbols"/>
              <a:buChar char="▶"/>
            </a:pPr>
            <a:r>
              <a:rPr lang="es-ES" sz="2000" b="0" i="0" u="none" strike="noStrike" cap="none">
                <a:solidFill>
                  <a:schemeClr val="lt1"/>
                </a:solidFill>
                <a:latin typeface="Century Gothic"/>
                <a:ea typeface="Century Gothic"/>
                <a:cs typeface="Century Gothic"/>
                <a:sym typeface="Century Gothic"/>
              </a:rPr>
              <a:t>Explica a compañeros que mata y desmiembra animales (gatos del campus)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0">
                                            <p:txEl>
                                              <p:pRg st="0" end="0"/>
                                            </p:txEl>
                                          </p:spTgt>
                                        </p:tgtEl>
                                        <p:attrNameLst>
                                          <p:attrName>style.visibility</p:attrName>
                                        </p:attrNameLst>
                                      </p:cBhvr>
                                      <p:to>
                                        <p:strVal val="visible"/>
                                      </p:to>
                                    </p:set>
                                    <p:animEffect transition="in" filter="fade">
                                      <p:cBhvr>
                                        <p:cTn id="7" dur="2000"/>
                                        <p:tgtEl>
                                          <p:spTgt spid="3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0">
                                            <p:txEl>
                                              <p:pRg st="1" end="1"/>
                                            </p:txEl>
                                          </p:spTgt>
                                        </p:tgtEl>
                                        <p:attrNameLst>
                                          <p:attrName>style.visibility</p:attrName>
                                        </p:attrNameLst>
                                      </p:cBhvr>
                                      <p:to>
                                        <p:strVal val="visible"/>
                                      </p:to>
                                    </p:set>
                                    <p:animEffect transition="in" filter="fade">
                                      <p:cBhvr>
                                        <p:cTn id="12" dur="2000"/>
                                        <p:tgtEl>
                                          <p:spTgt spid="3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0">
                                            <p:txEl>
                                              <p:pRg st="2" end="2"/>
                                            </p:txEl>
                                          </p:spTgt>
                                        </p:tgtEl>
                                        <p:attrNameLst>
                                          <p:attrName>style.visibility</p:attrName>
                                        </p:attrNameLst>
                                      </p:cBhvr>
                                      <p:to>
                                        <p:strVal val="visible"/>
                                      </p:to>
                                    </p:set>
                                    <p:animEffect transition="in" filter="fade">
                                      <p:cBhvr>
                                        <p:cTn id="17" dur="2000"/>
                                        <p:tgtEl>
                                          <p:spTgt spid="3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0">
                                            <p:txEl>
                                              <p:pRg st="3" end="3"/>
                                            </p:txEl>
                                          </p:spTgt>
                                        </p:tgtEl>
                                        <p:attrNameLst>
                                          <p:attrName>style.visibility</p:attrName>
                                        </p:attrNameLst>
                                      </p:cBhvr>
                                      <p:to>
                                        <p:strVal val="visible"/>
                                      </p:to>
                                    </p:set>
                                    <p:animEffect transition="in" filter="fade">
                                      <p:cBhvr>
                                        <p:cTn id="22" dur="2000"/>
                                        <p:tgtEl>
                                          <p:spTgt spid="35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0">
                                            <p:txEl>
                                              <p:pRg st="4" end="4"/>
                                            </p:txEl>
                                          </p:spTgt>
                                        </p:tgtEl>
                                        <p:attrNameLst>
                                          <p:attrName>style.visibility</p:attrName>
                                        </p:attrNameLst>
                                      </p:cBhvr>
                                      <p:to>
                                        <p:strVal val="visible"/>
                                      </p:to>
                                    </p:set>
                                    <p:animEffect transition="in" filter="fade">
                                      <p:cBhvr>
                                        <p:cTn id="27" dur="2000"/>
                                        <p:tgtEl>
                                          <p:spTgt spid="35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Shape 356"/>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4200" b="0" i="0" u="none" strike="noStrike" cap="none">
              <a:solidFill>
                <a:schemeClr val="lt2"/>
              </a:solidFill>
              <a:latin typeface="Century Gothic"/>
              <a:ea typeface="Century Gothic"/>
              <a:cs typeface="Century Gothic"/>
              <a:sym typeface="Century Gothic"/>
            </a:endParaRPr>
          </a:p>
        </p:txBody>
      </p:sp>
      <p:sp>
        <p:nvSpPr>
          <p:cNvPr id="357" name="Shape 357"/>
          <p:cNvSpPr txBox="1">
            <a:spLocks noGrp="1"/>
          </p:cNvSpPr>
          <p:nvPr>
            <p:ph type="body" idx="1"/>
          </p:nvPr>
        </p:nvSpPr>
        <p:spPr>
          <a:xfrm>
            <a:off x="1103312" y="2052918"/>
            <a:ext cx="8946541" cy="4195481"/>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Char char="▶"/>
            </a:pPr>
            <a:r>
              <a:rPr lang="es-ES" sz="2000" b="0" i="0" u="none" strike="noStrike" cap="none">
                <a:solidFill>
                  <a:schemeClr val="lt1"/>
                </a:solidFill>
                <a:latin typeface="Century Gothic"/>
                <a:ea typeface="Century Gothic"/>
                <a:cs typeface="Century Gothic"/>
                <a:sym typeface="Century Gothic"/>
              </a:rPr>
              <a:t>Fantasea sobre matar personas sin hogar con pistola</a:t>
            </a:r>
          </a:p>
          <a:p>
            <a:pPr marL="342900" marR="0" lvl="0" indent="-342900" algn="l" rtl="0">
              <a:spcBef>
                <a:spcPts val="1000"/>
              </a:spcBef>
              <a:spcAft>
                <a:spcPts val="0"/>
              </a:spcAft>
              <a:buClr>
                <a:srgbClr val="86D1D8"/>
              </a:buClr>
              <a:buSzPct val="80000"/>
              <a:buFont typeface="Noto Sans Symbols"/>
              <a:buChar char="▶"/>
            </a:pPr>
            <a:r>
              <a:rPr lang="es-ES" sz="2000" b="0" i="0" u="none" strike="noStrike" cap="none">
                <a:solidFill>
                  <a:schemeClr val="lt1"/>
                </a:solidFill>
                <a:latin typeface="Century Gothic"/>
                <a:ea typeface="Century Gothic"/>
                <a:cs typeface="Century Gothic"/>
                <a:sym typeface="Century Gothic"/>
              </a:rPr>
              <a:t>Mental Health Act- Orden de Registro</a:t>
            </a:r>
          </a:p>
          <a:p>
            <a:pPr marL="742950" marR="0" lvl="1" indent="-285750" algn="l" rtl="0">
              <a:spcBef>
                <a:spcPts val="1000"/>
              </a:spcBef>
              <a:spcAft>
                <a:spcPts val="0"/>
              </a:spcAft>
              <a:buClr>
                <a:srgbClr val="86D1D8"/>
              </a:buClr>
              <a:buSzPct val="79999"/>
              <a:buFont typeface="Noto Sans Symbols"/>
              <a:buChar char="▶"/>
            </a:pPr>
            <a:r>
              <a:rPr lang="es-ES" sz="1800" b="0" i="0" u="none" strike="noStrike" cap="none">
                <a:solidFill>
                  <a:schemeClr val="lt1"/>
                </a:solidFill>
                <a:latin typeface="Century Gothic"/>
                <a:ea typeface="Century Gothic"/>
                <a:cs typeface="Century Gothic"/>
                <a:sym typeface="Century Gothic"/>
              </a:rPr>
              <a:t>Kill kit: bolsa de deporte con cuchillo, hoja de afeitar, 3 bolsas grandes de plástico, aguja hipodérmica y una máscara</a:t>
            </a:r>
          </a:p>
          <a:p>
            <a:pPr marL="742950" marR="0" lvl="1" indent="-285750" algn="l" rtl="0">
              <a:spcBef>
                <a:spcPts val="1000"/>
              </a:spcBef>
              <a:spcAft>
                <a:spcPts val="0"/>
              </a:spcAft>
              <a:buClr>
                <a:srgbClr val="86D1D8"/>
              </a:buClr>
              <a:buSzPct val="79999"/>
              <a:buFont typeface="Noto Sans Symbols"/>
              <a:buChar char="▶"/>
            </a:pPr>
            <a:r>
              <a:rPr lang="es-ES" sz="1800" b="0" i="0" u="none" strike="noStrike" cap="none">
                <a:solidFill>
                  <a:schemeClr val="lt1"/>
                </a:solidFill>
                <a:latin typeface="Century Gothic"/>
                <a:ea typeface="Century Gothic"/>
                <a:cs typeface="Century Gothic"/>
                <a:sym typeface="Century Gothic"/>
              </a:rPr>
              <a:t>Vídeo de muerte del perro de la familia</a:t>
            </a:r>
          </a:p>
          <a:p>
            <a:pPr marL="742950" marR="0" lvl="1" indent="-285750" algn="l" rtl="0">
              <a:spcBef>
                <a:spcPts val="1000"/>
              </a:spcBef>
              <a:spcAft>
                <a:spcPts val="0"/>
              </a:spcAft>
              <a:buClr>
                <a:srgbClr val="86D1D8"/>
              </a:buClr>
              <a:buSzPct val="79999"/>
              <a:buFont typeface="Noto Sans Symbols"/>
              <a:buChar char="▶"/>
            </a:pPr>
            <a:r>
              <a:rPr lang="es-ES" sz="1800" b="0" i="0" u="none" strike="noStrike" cap="none">
                <a:solidFill>
                  <a:schemeClr val="lt1"/>
                </a:solidFill>
                <a:latin typeface="Century Gothic"/>
                <a:ea typeface="Century Gothic"/>
                <a:cs typeface="Century Gothic"/>
                <a:sym typeface="Century Gothic"/>
              </a:rPr>
              <a:t>Vídeo torturando y matando al gato de la familia</a:t>
            </a:r>
          </a:p>
          <a:p>
            <a:pPr marL="742950" marR="0" lvl="1" indent="-285750" algn="l" rtl="0">
              <a:spcBef>
                <a:spcPts val="1000"/>
              </a:spcBef>
              <a:spcAft>
                <a:spcPts val="0"/>
              </a:spcAft>
              <a:buClr>
                <a:srgbClr val="86D1D8"/>
              </a:buClr>
              <a:buSzPct val="79999"/>
              <a:buFont typeface="Noto Sans Symbols"/>
              <a:buChar char="▶"/>
            </a:pPr>
            <a:r>
              <a:rPr lang="es-ES" sz="1800" b="0" i="0" u="none" strike="noStrike" cap="none">
                <a:solidFill>
                  <a:schemeClr val="lt1"/>
                </a:solidFill>
                <a:latin typeface="Century Gothic"/>
                <a:ea typeface="Century Gothic"/>
                <a:cs typeface="Century Gothic"/>
                <a:sym typeface="Century Gothic"/>
              </a:rPr>
              <a:t>Pornografía infantil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Shape 363"/>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4200" b="0" i="0" u="none" strike="noStrike" cap="none">
              <a:solidFill>
                <a:schemeClr val="lt2"/>
              </a:solidFill>
              <a:latin typeface="Century Gothic"/>
              <a:ea typeface="Century Gothic"/>
              <a:cs typeface="Century Gothic"/>
              <a:sym typeface="Century Gothic"/>
            </a:endParaRPr>
          </a:p>
        </p:txBody>
      </p:sp>
      <p:sp>
        <p:nvSpPr>
          <p:cNvPr id="364" name="Shape 364"/>
          <p:cNvSpPr txBox="1">
            <a:spLocks noGrp="1"/>
          </p:cNvSpPr>
          <p:nvPr>
            <p:ph type="body" idx="1"/>
          </p:nvPr>
        </p:nvSpPr>
        <p:spPr>
          <a:xfrm>
            <a:off x="2640013" y="3573463"/>
            <a:ext cx="7772400" cy="4572000"/>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Char char="▶"/>
            </a:pPr>
            <a:r>
              <a:rPr lang="es-ES" sz="2000" b="0" i="0" u="none" strike="noStrike" cap="none">
                <a:solidFill>
                  <a:schemeClr val="lt1"/>
                </a:solidFill>
                <a:latin typeface="Century Gothic"/>
                <a:ea typeface="Century Gothic"/>
                <a:cs typeface="Century Gothic"/>
                <a:sym typeface="Century Gothic"/>
              </a:rPr>
              <a:t>Dx: trastorno sádico personalidad, T. narcisista, ASPD, tendencia a psicopatía (PCL Hare)</a:t>
            </a:r>
          </a:p>
        </p:txBody>
      </p:sp>
      <p:pic>
        <p:nvPicPr>
          <p:cNvPr id="365" name="Shape 365"/>
          <p:cNvPicPr preferRelativeResize="0"/>
          <p:nvPr/>
        </p:nvPicPr>
        <p:blipFill rotWithShape="1">
          <a:blip r:embed="rId3">
            <a:alphaModFix/>
          </a:blip>
          <a:srcRect/>
          <a:stretch/>
        </p:blipFill>
        <p:spPr>
          <a:xfrm>
            <a:off x="3489325" y="765176"/>
            <a:ext cx="5486400" cy="260826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Shape 371"/>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4200" b="0" i="0" u="none" strike="noStrike" cap="none">
              <a:solidFill>
                <a:schemeClr val="lt2"/>
              </a:solidFill>
              <a:latin typeface="Century Gothic"/>
              <a:ea typeface="Century Gothic"/>
              <a:cs typeface="Century Gothic"/>
              <a:sym typeface="Century Gothic"/>
            </a:endParaRPr>
          </a:p>
        </p:txBody>
      </p:sp>
      <p:sp>
        <p:nvSpPr>
          <p:cNvPr id="372" name="Shape 372"/>
          <p:cNvSpPr txBox="1">
            <a:spLocks noGrp="1"/>
          </p:cNvSpPr>
          <p:nvPr>
            <p:ph type="body" idx="1"/>
          </p:nvPr>
        </p:nvSpPr>
        <p:spPr>
          <a:xfrm>
            <a:off x="1103312" y="2052918"/>
            <a:ext cx="8946541" cy="4195481"/>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None/>
            </a:pPr>
            <a:endParaRPr sz="2000" b="0" i="0" u="none" strike="noStrike" cap="none">
              <a:solidFill>
                <a:schemeClr val="lt1"/>
              </a:solidFill>
              <a:latin typeface="Century Gothic"/>
              <a:ea typeface="Century Gothic"/>
              <a:cs typeface="Century Gothic"/>
              <a:sym typeface="Century Gothic"/>
            </a:endParaRPr>
          </a:p>
        </p:txBody>
      </p:sp>
      <p:pic>
        <p:nvPicPr>
          <p:cNvPr id="373" name="Shape 373"/>
          <p:cNvPicPr preferRelativeResize="0"/>
          <p:nvPr/>
        </p:nvPicPr>
        <p:blipFill rotWithShape="1">
          <a:blip r:embed="rId3">
            <a:alphaModFix/>
          </a:blip>
          <a:srcRect/>
          <a:stretch/>
        </p:blipFill>
        <p:spPr>
          <a:xfrm>
            <a:off x="107576" y="0"/>
            <a:ext cx="12086967"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Shape 379"/>
          <p:cNvSpPr txBox="1">
            <a:spLocks noGrp="1"/>
          </p:cNvSpPr>
          <p:nvPr>
            <p:ph type="title"/>
          </p:nvPr>
        </p:nvSpPr>
        <p:spPr>
          <a:xfrm>
            <a:off x="1154956" y="2861733"/>
            <a:ext cx="8825657" cy="1915647"/>
          </a:xfrm>
          <a:prstGeom prst="rect">
            <a:avLst/>
          </a:prstGeom>
          <a:noFill/>
          <a:ln>
            <a:noFill/>
          </a:ln>
        </p:spPr>
        <p:txBody>
          <a:bodyPr wrap="square" lIns="91425" tIns="45700" rIns="91425" bIns="45700" anchor="b" anchorCtr="0">
            <a:noAutofit/>
          </a:bodyPr>
          <a:lstStyle/>
          <a:p>
            <a:pPr marL="0" marR="0" lvl="0" indent="0" algn="l" rtl="0">
              <a:spcBef>
                <a:spcPts val="0"/>
              </a:spcBef>
              <a:buClr>
                <a:schemeClr val="lt2"/>
              </a:buClr>
              <a:buSzPct val="25000"/>
              <a:buFont typeface="Century Gothic"/>
              <a:buNone/>
            </a:pPr>
            <a:r>
              <a:rPr lang="es-ES" sz="4800" b="0" i="0" u="none" strike="noStrike" cap="none" dirty="0">
                <a:solidFill>
                  <a:schemeClr val="lt2"/>
                </a:solidFill>
                <a:latin typeface="Century Gothic"/>
                <a:ea typeface="Century Gothic"/>
                <a:cs typeface="Century Gothic"/>
                <a:sym typeface="Century Gothic"/>
              </a:rPr>
              <a:t>MALTRATO ANIMAL Y MENORES</a:t>
            </a:r>
            <a:br>
              <a:rPr lang="es-ES" sz="4800" b="0" i="0" u="none" strike="noStrike" cap="none" dirty="0">
                <a:solidFill>
                  <a:schemeClr val="lt2"/>
                </a:solidFill>
                <a:latin typeface="Century Gothic"/>
                <a:ea typeface="Century Gothic"/>
                <a:cs typeface="Century Gothic"/>
                <a:sym typeface="Century Gothic"/>
              </a:rPr>
            </a:br>
            <a:r>
              <a:rPr lang="es-ES" sz="4800" b="0" i="0" u="none" strike="noStrike" cap="none" dirty="0">
                <a:solidFill>
                  <a:schemeClr val="lt2"/>
                </a:solidFill>
                <a:latin typeface="Century Gothic"/>
                <a:ea typeface="Century Gothic"/>
                <a:cs typeface="Century Gothic"/>
                <a:sym typeface="Century Gothic"/>
              </a:rPr>
              <a:t>¿COSAS DE NIÑOS?</a:t>
            </a:r>
          </a:p>
        </p:txBody>
      </p:sp>
      <p:sp>
        <p:nvSpPr>
          <p:cNvPr id="380" name="Shape 380"/>
          <p:cNvSpPr txBox="1">
            <a:spLocks noGrp="1"/>
          </p:cNvSpPr>
          <p:nvPr>
            <p:ph type="body" idx="1"/>
          </p:nvPr>
        </p:nvSpPr>
        <p:spPr>
          <a:xfrm>
            <a:off x="1154955" y="4777381"/>
            <a:ext cx="8825658" cy="8604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rgbClr val="86D1D8"/>
              </a:buClr>
              <a:buSzPct val="25000"/>
              <a:buFont typeface="Noto Sans Symbols"/>
              <a:buNone/>
            </a:pPr>
            <a:endParaRPr sz="2000" b="0" i="0" u="none" strike="noStrike" cap="none">
              <a:solidFill>
                <a:srgbClr val="86D1D8"/>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ctrTitle"/>
          </p:nvPr>
        </p:nvSpPr>
        <p:spPr>
          <a:xfrm>
            <a:off x="1154955" y="1447800"/>
            <a:ext cx="8825658" cy="3329581"/>
          </a:xfrm>
          <a:prstGeom prst="rect">
            <a:avLst/>
          </a:prstGeom>
          <a:noFill/>
          <a:ln>
            <a:noFill/>
          </a:ln>
        </p:spPr>
        <p:txBody>
          <a:bodyPr wrap="square" lIns="91425" tIns="45700" rIns="91425" bIns="45700" anchor="b" anchorCtr="0">
            <a:noAutofit/>
          </a:bodyPr>
          <a:lstStyle/>
          <a:p>
            <a:pPr marL="0" marR="0" lvl="0" indent="0" algn="l" rtl="0">
              <a:spcBef>
                <a:spcPts val="0"/>
              </a:spcBef>
              <a:buClr>
                <a:schemeClr val="lt2"/>
              </a:buClr>
              <a:buSzPct val="25000"/>
              <a:buFont typeface="Century Gothic"/>
              <a:buNone/>
            </a:pPr>
            <a:endParaRPr sz="7200" b="0" i="0" u="none" strike="noStrike" cap="none">
              <a:solidFill>
                <a:schemeClr val="lt2"/>
              </a:solidFill>
              <a:latin typeface="Century Gothic"/>
              <a:ea typeface="Century Gothic"/>
              <a:cs typeface="Century Gothic"/>
              <a:sym typeface="Century Gothic"/>
            </a:endParaRPr>
          </a:p>
        </p:txBody>
      </p:sp>
      <p:sp>
        <p:nvSpPr>
          <p:cNvPr id="198" name="Shape 198"/>
          <p:cNvSpPr txBox="1">
            <a:spLocks noGrp="1"/>
          </p:cNvSpPr>
          <p:nvPr>
            <p:ph type="subTitle" idx="1"/>
          </p:nvPr>
        </p:nvSpPr>
        <p:spPr>
          <a:xfrm>
            <a:off x="1154955" y="4777380"/>
            <a:ext cx="8825658" cy="86142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rgbClr val="86D1D8"/>
              </a:buClr>
              <a:buSzPct val="25000"/>
              <a:buFont typeface="Noto Sans Symbols"/>
              <a:buNone/>
            </a:pPr>
            <a:endParaRPr sz="2000" b="0" i="0" u="none" strike="noStrike" cap="none">
              <a:solidFill>
                <a:srgbClr val="86D1D8"/>
              </a:solidFill>
              <a:latin typeface="Century Gothic"/>
              <a:ea typeface="Century Gothic"/>
              <a:cs typeface="Century Gothic"/>
              <a:sym typeface="Century Gothic"/>
            </a:endParaRPr>
          </a:p>
        </p:txBody>
      </p:sp>
      <p:pic>
        <p:nvPicPr>
          <p:cNvPr id="202754" name="Picture 2" descr="Resultado de imagen de agents rurals homenatge"/>
          <p:cNvPicPr>
            <a:picLocks noChangeAspect="1" noChangeArrowheads="1"/>
          </p:cNvPicPr>
          <p:nvPr/>
        </p:nvPicPr>
        <p:blipFill>
          <a:blip r:embed="rId3"/>
          <a:srcRect/>
          <a:stretch>
            <a:fillRect/>
          </a:stretch>
        </p:blipFill>
        <p:spPr bwMode="auto">
          <a:xfrm>
            <a:off x="2639616" y="0"/>
            <a:ext cx="5486400" cy="68580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4200" b="0" i="0" u="none" strike="noStrike" cap="none">
              <a:solidFill>
                <a:schemeClr val="lt2"/>
              </a:solidFill>
              <a:latin typeface="Century Gothic"/>
              <a:ea typeface="Century Gothic"/>
              <a:cs typeface="Century Gothic"/>
              <a:sym typeface="Century Gothic"/>
            </a:endParaRPr>
          </a:p>
        </p:txBody>
      </p:sp>
      <p:sp>
        <p:nvSpPr>
          <p:cNvPr id="387" name="Shape 387"/>
          <p:cNvSpPr txBox="1">
            <a:spLocks noGrp="1"/>
          </p:cNvSpPr>
          <p:nvPr>
            <p:ph type="body" idx="1"/>
          </p:nvPr>
        </p:nvSpPr>
        <p:spPr>
          <a:xfrm>
            <a:off x="5913439" y="2870201"/>
            <a:ext cx="4681537" cy="2797175"/>
          </a:xfrm>
          <a:prstGeom prst="rect">
            <a:avLst/>
          </a:prstGeom>
          <a:noFill/>
          <a:ln>
            <a:noFill/>
          </a:ln>
        </p:spPr>
        <p:txBody>
          <a:bodyPr wrap="square" lIns="91425" tIns="45700" rIns="91425" bIns="45700" anchor="t" anchorCtr="0">
            <a:noAutofit/>
          </a:bodyPr>
          <a:lstStyle/>
          <a:p>
            <a:pPr marL="411480" marR="0" lvl="0" indent="-347980" algn="r" rtl="0">
              <a:spcBef>
                <a:spcPts val="0"/>
              </a:spcBef>
              <a:spcAft>
                <a:spcPts val="0"/>
              </a:spcAft>
              <a:buClr>
                <a:srgbClr val="86D1D8"/>
              </a:buClr>
              <a:buSzPct val="25000"/>
              <a:buFont typeface="Noto Sans Symbols"/>
              <a:buNone/>
            </a:pPr>
            <a:r>
              <a:rPr lang="es-ES" sz="2400" b="0" i="0" u="none" strike="noStrike" cap="none">
                <a:solidFill>
                  <a:schemeClr val="dk1"/>
                </a:solidFill>
                <a:latin typeface="Tahoma"/>
                <a:ea typeface="Tahoma"/>
                <a:cs typeface="Tahoma"/>
                <a:sym typeface="Tahoma"/>
              </a:rPr>
              <a:t>“</a:t>
            </a:r>
            <a:r>
              <a:rPr lang="es-ES" sz="2400" b="0" i="0" u="none" strike="noStrike" cap="none">
                <a:solidFill>
                  <a:srgbClr val="F5E1A8"/>
                </a:solidFill>
                <a:latin typeface="Tahoma"/>
                <a:ea typeface="Tahoma"/>
                <a:cs typeface="Tahoma"/>
                <a:sym typeface="Tahoma"/>
              </a:rPr>
              <a:t>La ardilla que matas en broma, muere en serio.</a:t>
            </a:r>
          </a:p>
          <a:p>
            <a:pPr marL="411480" marR="0" lvl="0" indent="-347980" algn="r" rtl="0">
              <a:spcBef>
                <a:spcPts val="1000"/>
              </a:spcBef>
              <a:spcAft>
                <a:spcPts val="0"/>
              </a:spcAft>
              <a:buClr>
                <a:srgbClr val="86D1D8"/>
              </a:buClr>
              <a:buSzPct val="25000"/>
              <a:buFont typeface="Noto Sans Symbols"/>
              <a:buNone/>
            </a:pPr>
            <a:endParaRPr sz="2400" b="0" i="0" u="none" strike="noStrike" cap="none">
              <a:solidFill>
                <a:srgbClr val="F5E1A8"/>
              </a:solidFill>
              <a:latin typeface="Tahoma"/>
              <a:ea typeface="Tahoma"/>
              <a:cs typeface="Tahoma"/>
              <a:sym typeface="Tahoma"/>
            </a:endParaRPr>
          </a:p>
          <a:p>
            <a:pPr marL="411480" marR="0" lvl="0" indent="-347980" algn="r" rtl="0">
              <a:spcBef>
                <a:spcPts val="1000"/>
              </a:spcBef>
              <a:spcAft>
                <a:spcPts val="0"/>
              </a:spcAft>
              <a:buClr>
                <a:srgbClr val="86D1D8"/>
              </a:buClr>
              <a:buSzPct val="25000"/>
              <a:buFont typeface="Noto Sans Symbols"/>
              <a:buNone/>
            </a:pPr>
            <a:r>
              <a:rPr lang="es-ES" sz="2800" b="1" i="0" u="none" strike="noStrike" cap="none">
                <a:solidFill>
                  <a:srgbClr val="F5E1A8"/>
                </a:solidFill>
                <a:latin typeface="Book Antiqua"/>
                <a:ea typeface="Book Antiqua"/>
                <a:cs typeface="Book Antiqua"/>
                <a:sym typeface="Book Antiqua"/>
              </a:rPr>
              <a:t>             </a:t>
            </a:r>
            <a:r>
              <a:rPr lang="es-ES" sz="2400" b="0" i="0" u="none" strike="noStrike" cap="none">
                <a:solidFill>
                  <a:srgbClr val="F5E1A8"/>
                </a:solidFill>
                <a:latin typeface="Tahoma"/>
                <a:ea typeface="Tahoma"/>
                <a:cs typeface="Tahoma"/>
                <a:sym typeface="Tahoma"/>
              </a:rPr>
              <a:t>Henry David Thoreau</a:t>
            </a:r>
          </a:p>
          <a:p>
            <a:pPr marL="411480" marR="0" lvl="0" indent="-347980" algn="r" rtl="0">
              <a:spcBef>
                <a:spcPts val="1000"/>
              </a:spcBef>
              <a:spcAft>
                <a:spcPts val="0"/>
              </a:spcAft>
              <a:buClr>
                <a:srgbClr val="86D1D8"/>
              </a:buClr>
              <a:buSzPct val="80000"/>
              <a:buFont typeface="Noto Sans Symbols"/>
              <a:buNone/>
            </a:pPr>
            <a:endParaRPr sz="2800" b="0" i="0" u="none" strike="noStrike" cap="none">
              <a:solidFill>
                <a:schemeClr val="dk1"/>
              </a:solidFill>
              <a:latin typeface="Century Gothic"/>
              <a:ea typeface="Century Gothic"/>
              <a:cs typeface="Century Gothic"/>
              <a:sym typeface="Century Gothic"/>
            </a:endParaRPr>
          </a:p>
        </p:txBody>
      </p:sp>
      <p:pic>
        <p:nvPicPr>
          <p:cNvPr id="388" name="Shape 388" descr="Henry David Thoreau">
            <a:hlinkClick r:id="rId3"/>
          </p:cNvPr>
          <p:cNvPicPr preferRelativeResize="0">
            <a:picLocks noGrp="1"/>
          </p:cNvPicPr>
          <p:nvPr>
            <p:ph type="body" idx="2"/>
          </p:nvPr>
        </p:nvPicPr>
        <p:blipFill rotWithShape="1">
          <a:blip r:embed="rId4">
            <a:alphaModFix/>
          </a:blip>
          <a:srcRect/>
          <a:stretch/>
        </p:blipFill>
        <p:spPr>
          <a:xfrm>
            <a:off x="1454151" y="1912938"/>
            <a:ext cx="3375025" cy="4157662"/>
          </a:xfrm>
          <a:prstGeom prst="rect">
            <a:avLst/>
          </a:prstGeom>
          <a:noFill/>
          <a:ln>
            <a:noFill/>
          </a:ln>
        </p:spPr>
      </p:pic>
      <p:pic>
        <p:nvPicPr>
          <p:cNvPr id="389" name="Shape 389" descr="side_Left"/>
          <p:cNvPicPr preferRelativeResize="0"/>
          <p:nvPr/>
        </p:nvPicPr>
        <p:blipFill rotWithShape="1">
          <a:blip r:embed="rId5">
            <a:alphaModFix/>
          </a:blip>
          <a:srcRect/>
          <a:stretch/>
        </p:blipFill>
        <p:spPr>
          <a:xfrm>
            <a:off x="1692276" y="677863"/>
            <a:ext cx="104775" cy="190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Shape 395"/>
          <p:cNvSpPr txBox="1">
            <a:spLocks noGrp="1"/>
          </p:cNvSpPr>
          <p:nvPr>
            <p:ph type="title"/>
          </p:nvPr>
        </p:nvSpPr>
        <p:spPr>
          <a:xfrm>
            <a:off x="623392" y="188640"/>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r>
              <a:rPr lang="es-ES" sz="4200" b="0" i="0" u="none" strike="noStrike" cap="none" dirty="0">
                <a:solidFill>
                  <a:schemeClr val="lt2"/>
                </a:solidFill>
                <a:latin typeface="Century Gothic"/>
                <a:ea typeface="Century Gothic"/>
                <a:cs typeface="Century Gothic"/>
                <a:sym typeface="Century Gothic"/>
              </a:rPr>
              <a:t>Maltrato animal- proscrito por vía penal y administrativa</a:t>
            </a:r>
          </a:p>
        </p:txBody>
      </p:sp>
      <p:pic>
        <p:nvPicPr>
          <p:cNvPr id="396" name="Shape 396"/>
          <p:cNvPicPr preferRelativeResize="0">
            <a:picLocks noGrp="1"/>
          </p:cNvPicPr>
          <p:nvPr>
            <p:ph type="body" idx="1"/>
          </p:nvPr>
        </p:nvPicPr>
        <p:blipFill rotWithShape="1">
          <a:blip r:embed="rId3">
            <a:alphaModFix/>
          </a:blip>
          <a:srcRect/>
          <a:stretch/>
        </p:blipFill>
        <p:spPr>
          <a:xfrm>
            <a:off x="839416" y="1484784"/>
            <a:ext cx="3846711" cy="5128949"/>
          </a:xfrm>
          <a:prstGeom prst="rect">
            <a:avLst/>
          </a:prstGeom>
          <a:noFill/>
          <a:ln>
            <a:noFill/>
          </a:ln>
        </p:spPr>
      </p:pic>
      <p:sp>
        <p:nvSpPr>
          <p:cNvPr id="397" name="Shape 397"/>
          <p:cNvSpPr txBox="1"/>
          <p:nvPr/>
        </p:nvSpPr>
        <p:spPr>
          <a:xfrm>
            <a:off x="5335772" y="2565400"/>
            <a:ext cx="5306828" cy="83099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s-ES" sz="4800">
                <a:solidFill>
                  <a:schemeClr val="lt1"/>
                </a:solidFill>
                <a:latin typeface="Century Gothic"/>
                <a:ea typeface="Century Gothic"/>
                <a:cs typeface="Century Gothic"/>
                <a:sym typeface="Century Gothic"/>
              </a:rPr>
              <a:t>ART 337 DEL CP</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r>
              <a:rPr lang="es-ES" sz="4200" b="0" i="0" u="none" strike="noStrike" cap="none">
                <a:solidFill>
                  <a:schemeClr val="lt2"/>
                </a:solidFill>
                <a:latin typeface="Century Gothic"/>
                <a:ea typeface="Century Gothic"/>
                <a:cs typeface="Century Gothic"/>
                <a:sym typeface="Century Gothic"/>
              </a:rPr>
              <a:t>T. DISOCIAL Y MALTRATO A ANIMALES</a:t>
            </a:r>
          </a:p>
        </p:txBody>
      </p:sp>
      <p:sp>
        <p:nvSpPr>
          <p:cNvPr id="404" name="Shape 404"/>
          <p:cNvSpPr txBox="1">
            <a:spLocks noGrp="1"/>
          </p:cNvSpPr>
          <p:nvPr>
            <p:ph type="body" idx="1"/>
          </p:nvPr>
        </p:nvSpPr>
        <p:spPr>
          <a:xfrm>
            <a:off x="1103313" y="2052918"/>
            <a:ext cx="3951288" cy="4195481"/>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Char char="▶"/>
            </a:pPr>
            <a:r>
              <a:rPr lang="es-ES" sz="2000" b="0" i="0" u="none" strike="noStrike" cap="none">
                <a:solidFill>
                  <a:schemeClr val="lt1"/>
                </a:solidFill>
                <a:latin typeface="Century Gothic"/>
                <a:ea typeface="Century Gothic"/>
                <a:cs typeface="Century Gothic"/>
                <a:sym typeface="Century Gothic"/>
              </a:rPr>
              <a:t>DSM IV</a:t>
            </a:r>
          </a:p>
        </p:txBody>
      </p:sp>
      <p:pic>
        <p:nvPicPr>
          <p:cNvPr id="405" name="Shape 405"/>
          <p:cNvPicPr preferRelativeResize="0"/>
          <p:nvPr/>
        </p:nvPicPr>
        <p:blipFill rotWithShape="1">
          <a:blip r:embed="rId3">
            <a:alphaModFix/>
          </a:blip>
          <a:srcRect/>
          <a:stretch/>
        </p:blipFill>
        <p:spPr>
          <a:xfrm>
            <a:off x="5087888" y="1392238"/>
            <a:ext cx="4203444" cy="527712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r>
              <a:rPr lang="es-ES" sz="4200" b="0" i="0" u="none" strike="noStrike" cap="none">
                <a:solidFill>
                  <a:schemeClr val="lt2"/>
                </a:solidFill>
                <a:latin typeface="Century Gothic"/>
                <a:ea typeface="Century Gothic"/>
                <a:cs typeface="Century Gothic"/>
                <a:sym typeface="Century Gothic"/>
              </a:rPr>
              <a:t>T. disocial</a:t>
            </a:r>
          </a:p>
        </p:txBody>
      </p:sp>
      <p:sp>
        <p:nvSpPr>
          <p:cNvPr id="412" name="Shape 412"/>
          <p:cNvSpPr txBox="1">
            <a:spLocks noGrp="1"/>
          </p:cNvSpPr>
          <p:nvPr>
            <p:ph type="body" idx="1"/>
          </p:nvPr>
        </p:nvSpPr>
        <p:spPr>
          <a:xfrm>
            <a:off x="1103312" y="2060575"/>
            <a:ext cx="4396339" cy="41957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78352"/>
              <a:buFont typeface="Noto Sans Symbols"/>
              <a:buNone/>
            </a:pPr>
            <a:endParaRPr sz="1665" b="0" i="0" u="none" strike="noStrike" cap="none">
              <a:solidFill>
                <a:schemeClr val="lt1"/>
              </a:solidFill>
              <a:latin typeface="Century Gothic"/>
              <a:ea typeface="Century Gothic"/>
              <a:cs typeface="Century Gothic"/>
              <a:sym typeface="Century Gothic"/>
            </a:endParaRPr>
          </a:p>
        </p:txBody>
      </p:sp>
      <p:sp>
        <p:nvSpPr>
          <p:cNvPr id="413" name="Shape 413"/>
          <p:cNvSpPr txBox="1">
            <a:spLocks noGrp="1"/>
          </p:cNvSpPr>
          <p:nvPr>
            <p:ph type="body" idx="2"/>
          </p:nvPr>
        </p:nvSpPr>
        <p:spPr>
          <a:xfrm>
            <a:off x="6810193" y="2060575"/>
            <a:ext cx="4396341" cy="4200245"/>
          </a:xfrm>
          <a:prstGeom prst="rect">
            <a:avLst/>
          </a:prstGeom>
          <a:noFill/>
          <a:ln>
            <a:noFill/>
          </a:ln>
        </p:spPr>
        <p:txBody>
          <a:bodyPr wrap="square" lIns="91425" tIns="45700" rIns="91425" bIns="45700" anchor="t" anchorCtr="0">
            <a:noAutofit/>
          </a:bodyPr>
          <a:lstStyle/>
          <a:p>
            <a:pPr marL="411480" marR="0" lvl="0" indent="-347980" algn="l" rtl="0">
              <a:spcBef>
                <a:spcPts val="0"/>
              </a:spcBef>
              <a:spcAft>
                <a:spcPts val="0"/>
              </a:spcAft>
              <a:buClr>
                <a:srgbClr val="86D1D8"/>
              </a:buClr>
              <a:buSzPct val="78933"/>
              <a:buFont typeface="Noto Sans Symbols"/>
              <a:buChar char="▪"/>
            </a:pPr>
            <a:r>
              <a:rPr lang="es-ES" sz="2960" b="0" i="0" u="none" strike="noStrike" cap="none">
                <a:solidFill>
                  <a:schemeClr val="lt1"/>
                </a:solidFill>
                <a:latin typeface="Century Gothic"/>
                <a:ea typeface="Century Gothic"/>
                <a:cs typeface="Century Gothic"/>
                <a:sym typeface="Century Gothic"/>
              </a:rPr>
              <a:t>Uno de los síntomas más precoces (6.75años)</a:t>
            </a:r>
          </a:p>
          <a:p>
            <a:pPr marL="411480" marR="0" lvl="0" indent="-347980" algn="l" rtl="0">
              <a:spcBef>
                <a:spcPts val="1000"/>
              </a:spcBef>
              <a:spcAft>
                <a:spcPts val="0"/>
              </a:spcAft>
              <a:buClr>
                <a:srgbClr val="86D1D8"/>
              </a:buClr>
              <a:buSzPct val="25000"/>
              <a:buFont typeface="Noto Sans Symbols"/>
              <a:buNone/>
            </a:pPr>
            <a:endParaRPr sz="2960" b="0" i="0" u="none" strike="noStrike" cap="none">
              <a:solidFill>
                <a:schemeClr val="lt1"/>
              </a:solidFill>
              <a:latin typeface="Century Gothic"/>
              <a:ea typeface="Century Gothic"/>
              <a:cs typeface="Century Gothic"/>
              <a:sym typeface="Century Gothic"/>
            </a:endParaRPr>
          </a:p>
          <a:p>
            <a:pPr marL="411480" marR="0" lvl="0" indent="-347980" algn="l" rtl="0">
              <a:spcBef>
                <a:spcPts val="1000"/>
              </a:spcBef>
              <a:spcAft>
                <a:spcPts val="0"/>
              </a:spcAft>
              <a:buClr>
                <a:srgbClr val="86D1D8"/>
              </a:buClr>
              <a:buSzPct val="78933"/>
              <a:buFont typeface="Noto Sans Symbols"/>
              <a:buChar char="▪"/>
            </a:pPr>
            <a:r>
              <a:rPr lang="es-ES" sz="2960" b="0" i="0" u="none" strike="noStrike" cap="none">
                <a:solidFill>
                  <a:schemeClr val="lt1"/>
                </a:solidFill>
                <a:latin typeface="Century Gothic"/>
                <a:ea typeface="Century Gothic"/>
                <a:cs typeface="Century Gothic"/>
                <a:sym typeface="Century Gothic"/>
              </a:rPr>
              <a:t>Inicio temprano-&gt; peor prognosis</a:t>
            </a:r>
          </a:p>
          <a:p>
            <a:pPr marL="411480" marR="0" lvl="0" indent="-347980" algn="l" rtl="0">
              <a:spcBef>
                <a:spcPts val="1000"/>
              </a:spcBef>
              <a:spcAft>
                <a:spcPts val="0"/>
              </a:spcAft>
              <a:buClr>
                <a:srgbClr val="86D1D8"/>
              </a:buClr>
              <a:buSzPct val="78933"/>
              <a:buFont typeface="Noto Sans Symbols"/>
              <a:buChar char="▪"/>
            </a:pPr>
            <a:r>
              <a:rPr lang="es-ES" sz="2960" b="0" i="0" u="none" strike="noStrike" cap="none">
                <a:solidFill>
                  <a:schemeClr val="lt1"/>
                </a:solidFill>
                <a:latin typeface="Century Gothic"/>
                <a:ea typeface="Century Gothic"/>
                <a:cs typeface="Century Gothic"/>
                <a:sym typeface="Century Gothic"/>
              </a:rPr>
              <a:t>&gt;Prob síntomas + severos</a:t>
            </a:r>
          </a:p>
          <a:p>
            <a:pPr marL="342900" marR="0" lvl="0" indent="-342900" algn="l" rtl="0">
              <a:spcBef>
                <a:spcPts val="1000"/>
              </a:spcBef>
              <a:spcAft>
                <a:spcPts val="0"/>
              </a:spcAft>
              <a:buClr>
                <a:srgbClr val="86D1D8"/>
              </a:buClr>
              <a:buSzPct val="78352"/>
              <a:buFont typeface="Noto Sans Symbols"/>
              <a:buNone/>
            </a:pPr>
            <a:endParaRPr sz="1665" b="0" i="0" u="none" strike="noStrike" cap="none">
              <a:solidFill>
                <a:schemeClr val="lt1"/>
              </a:solidFill>
              <a:latin typeface="Century Gothic"/>
              <a:ea typeface="Century Gothic"/>
              <a:cs typeface="Century Gothic"/>
              <a:sym typeface="Century Gothic"/>
            </a:endParaRPr>
          </a:p>
        </p:txBody>
      </p:sp>
      <p:pic>
        <p:nvPicPr>
          <p:cNvPr id="414" name="Shape 414" descr="https://i.ytimg.com/vi/y0LApysQvU4/maxresdefault.jpg"/>
          <p:cNvPicPr preferRelativeResize="0"/>
          <p:nvPr/>
        </p:nvPicPr>
        <p:blipFill rotWithShape="1">
          <a:blip r:embed="rId3">
            <a:alphaModFix/>
          </a:blip>
          <a:srcRect/>
          <a:stretch/>
        </p:blipFill>
        <p:spPr>
          <a:xfrm>
            <a:off x="410935" y="1497470"/>
            <a:ext cx="4090421" cy="2300862"/>
          </a:xfrm>
          <a:prstGeom prst="rect">
            <a:avLst/>
          </a:prstGeom>
          <a:noFill/>
          <a:ln>
            <a:noFill/>
          </a:ln>
        </p:spPr>
      </p:pic>
      <p:pic>
        <p:nvPicPr>
          <p:cNvPr id="415" name="Shape 415" descr="DSC01788.JPG"/>
          <p:cNvPicPr preferRelativeResize="0"/>
          <p:nvPr/>
        </p:nvPicPr>
        <p:blipFill rotWithShape="1">
          <a:blip r:embed="rId4">
            <a:alphaModFix/>
          </a:blip>
          <a:srcRect/>
          <a:stretch/>
        </p:blipFill>
        <p:spPr>
          <a:xfrm>
            <a:off x="2716212" y="4005659"/>
            <a:ext cx="3570288" cy="267771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Shape 421"/>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r>
              <a:rPr lang="es-ES" sz="4200" b="0" i="0" u="none" strike="noStrike" cap="none">
                <a:solidFill>
                  <a:schemeClr val="lt2"/>
                </a:solidFill>
                <a:latin typeface="Century Gothic"/>
                <a:ea typeface="Century Gothic"/>
                <a:cs typeface="Century Gothic"/>
                <a:sym typeface="Century Gothic"/>
              </a:rPr>
              <a:t>Antecedentes crueldad hacia animales y abusos sexuales</a:t>
            </a:r>
          </a:p>
        </p:txBody>
      </p:sp>
      <p:sp>
        <p:nvSpPr>
          <p:cNvPr id="422" name="Shape 422"/>
          <p:cNvSpPr txBox="1">
            <a:spLocks noGrp="1"/>
          </p:cNvSpPr>
          <p:nvPr>
            <p:ph type="body" idx="1"/>
          </p:nvPr>
        </p:nvSpPr>
        <p:spPr>
          <a:xfrm>
            <a:off x="1103312" y="2060575"/>
            <a:ext cx="4396339" cy="41957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79999"/>
              <a:buFont typeface="Noto Sans Symbols"/>
              <a:buNone/>
            </a:pPr>
            <a:endParaRPr sz="1800" b="0" i="0" u="none" strike="noStrike" cap="none">
              <a:solidFill>
                <a:schemeClr val="lt1"/>
              </a:solidFill>
              <a:latin typeface="Century Gothic"/>
              <a:ea typeface="Century Gothic"/>
              <a:cs typeface="Century Gothic"/>
              <a:sym typeface="Century Gothic"/>
            </a:endParaRPr>
          </a:p>
        </p:txBody>
      </p:sp>
      <p:pic>
        <p:nvPicPr>
          <p:cNvPr id="423" name="Shape 423"/>
          <p:cNvPicPr preferRelativeResize="0">
            <a:picLocks noGrp="1"/>
          </p:cNvPicPr>
          <p:nvPr>
            <p:ph type="body" idx="2"/>
          </p:nvPr>
        </p:nvPicPr>
        <p:blipFill rotWithShape="1">
          <a:blip r:embed="rId3">
            <a:alphaModFix/>
          </a:blip>
          <a:srcRect/>
          <a:stretch/>
        </p:blipFill>
        <p:spPr>
          <a:xfrm>
            <a:off x="1857374" y="1970501"/>
            <a:ext cx="6550025" cy="46117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Shape 429"/>
          <p:cNvSpPr txBox="1">
            <a:spLocks noGrp="1"/>
          </p:cNvSpPr>
          <p:nvPr>
            <p:ph type="ctrTitle"/>
          </p:nvPr>
        </p:nvSpPr>
        <p:spPr>
          <a:xfrm>
            <a:off x="1154955" y="1447800"/>
            <a:ext cx="8825658" cy="3329581"/>
          </a:xfrm>
          <a:prstGeom prst="rect">
            <a:avLst/>
          </a:prstGeom>
          <a:noFill/>
          <a:ln>
            <a:noFill/>
          </a:ln>
        </p:spPr>
        <p:txBody>
          <a:bodyPr wrap="square" lIns="91425" tIns="45700" rIns="91425" bIns="45700" anchor="b" anchorCtr="0">
            <a:noAutofit/>
          </a:bodyPr>
          <a:lstStyle/>
          <a:p>
            <a:pPr marL="0" marR="0" lvl="0" indent="0" algn="l" rtl="0">
              <a:spcBef>
                <a:spcPts val="0"/>
              </a:spcBef>
              <a:buClr>
                <a:schemeClr val="lt2"/>
              </a:buClr>
              <a:buSzPct val="25000"/>
              <a:buFont typeface="Century Gothic"/>
              <a:buNone/>
            </a:pPr>
            <a:r>
              <a:rPr lang="es-ES" sz="4000" b="0" i="0" u="none" strike="noStrike" cap="none">
                <a:solidFill>
                  <a:schemeClr val="lt2"/>
                </a:solidFill>
                <a:latin typeface="Century Gothic"/>
                <a:ea typeface="Century Gothic"/>
                <a:cs typeface="Century Gothic"/>
                <a:sym typeface="Century Gothic"/>
              </a:rPr>
              <a:t>MALTRATO ANIMAL Y CRIMINALIDAD VIOLENTA</a:t>
            </a:r>
          </a:p>
        </p:txBody>
      </p:sp>
      <p:sp>
        <p:nvSpPr>
          <p:cNvPr id="430" name="Shape 430"/>
          <p:cNvSpPr txBox="1">
            <a:spLocks noGrp="1"/>
          </p:cNvSpPr>
          <p:nvPr>
            <p:ph type="subTitle" idx="1"/>
          </p:nvPr>
        </p:nvSpPr>
        <p:spPr>
          <a:xfrm>
            <a:off x="1154955" y="4777380"/>
            <a:ext cx="8825658" cy="86142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rgbClr val="86D1D8"/>
              </a:buClr>
              <a:buSzPct val="25000"/>
              <a:buFont typeface="Noto Sans Symbols"/>
              <a:buNone/>
            </a:pPr>
            <a:endParaRPr sz="2000" b="0" i="0" u="none" strike="noStrike" cap="none">
              <a:solidFill>
                <a:srgbClr val="86D1D8"/>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Shape 436"/>
          <p:cNvPicPr preferRelativeResize="0"/>
          <p:nvPr/>
        </p:nvPicPr>
        <p:blipFill rotWithShape="1">
          <a:blip r:embed="rId3">
            <a:alphaModFix/>
          </a:blip>
          <a:srcRect/>
          <a:stretch/>
        </p:blipFill>
        <p:spPr>
          <a:xfrm>
            <a:off x="1498600" y="0"/>
            <a:ext cx="9169400"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Shape 442"/>
          <p:cNvPicPr preferRelativeResize="0"/>
          <p:nvPr/>
        </p:nvPicPr>
        <p:blipFill rotWithShape="1">
          <a:blip r:embed="rId3">
            <a:alphaModFix/>
          </a:blip>
          <a:srcRect/>
          <a:stretch/>
        </p:blipFill>
        <p:spPr>
          <a:xfrm>
            <a:off x="1524000" y="1"/>
            <a:ext cx="9063038" cy="691991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Shape 448"/>
          <p:cNvPicPr preferRelativeResize="0"/>
          <p:nvPr/>
        </p:nvPicPr>
        <p:blipFill rotWithShape="1">
          <a:blip r:embed="rId3">
            <a:alphaModFix/>
          </a:blip>
          <a:srcRect/>
          <a:stretch/>
        </p:blipFill>
        <p:spPr>
          <a:xfrm>
            <a:off x="1524000" y="-20638"/>
            <a:ext cx="9144000" cy="68992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Shape 454"/>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4200" b="0" i="0" u="none" strike="noStrike" cap="none">
              <a:solidFill>
                <a:schemeClr val="lt2"/>
              </a:solidFill>
              <a:latin typeface="Century Gothic"/>
              <a:ea typeface="Century Gothic"/>
              <a:cs typeface="Century Gothic"/>
              <a:sym typeface="Century Gothic"/>
            </a:endParaRPr>
          </a:p>
        </p:txBody>
      </p:sp>
      <p:sp>
        <p:nvSpPr>
          <p:cNvPr id="455" name="Shape 455"/>
          <p:cNvSpPr txBox="1">
            <a:spLocks noGrp="1"/>
          </p:cNvSpPr>
          <p:nvPr>
            <p:ph type="body" idx="1"/>
          </p:nvPr>
        </p:nvSpPr>
        <p:spPr>
          <a:xfrm>
            <a:off x="1103311" y="622300"/>
            <a:ext cx="8946541" cy="5397499"/>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Char char="▶"/>
            </a:pPr>
            <a:r>
              <a:rPr lang="es-ES" sz="2400" b="0" i="0" u="none" strike="noStrike" cap="none">
                <a:solidFill>
                  <a:schemeClr val="lt1"/>
                </a:solidFill>
                <a:latin typeface="Bookman Old Style"/>
                <a:ea typeface="Bookman Old Style"/>
                <a:cs typeface="Bookman Old Style"/>
                <a:sym typeface="Bookman Old Style"/>
              </a:rPr>
              <a:t>Estudio de la Northeastern University y the Massachusetts Society for the Prevention of Cruelty to Animals (1997) durante 20 años: grupo de 153 maltratadores de animales</a:t>
            </a:r>
          </a:p>
        </p:txBody>
      </p:sp>
      <p:sp>
        <p:nvSpPr>
          <p:cNvPr id="456" name="Shape 456"/>
          <p:cNvSpPr/>
          <p:nvPr/>
        </p:nvSpPr>
        <p:spPr>
          <a:xfrm>
            <a:off x="2337936" y="3187703"/>
            <a:ext cx="6477291" cy="777275"/>
          </a:xfrm>
          <a:prstGeom prst="roundRect">
            <a:avLst>
              <a:gd name="adj" fmla="val 16667"/>
            </a:avLst>
          </a:prstGeom>
          <a:gradFill>
            <a:gsLst>
              <a:gs pos="0">
                <a:srgbClr val="ED8251"/>
              </a:gs>
              <a:gs pos="100000">
                <a:srgbClr val="BB4E0E"/>
              </a:gs>
            </a:gsLst>
            <a:lin ang="5400000" scaled="0"/>
          </a:gradFill>
          <a:ln>
            <a:noFill/>
          </a:ln>
          <a:effectLst>
            <a:outerShdw blurRad="38100" dist="25400" dir="5400000" rotWithShape="0">
              <a:srgbClr val="000000">
                <a:alpha val="44705"/>
              </a:srgbClr>
            </a:outerShdw>
          </a:effectLst>
        </p:spPr>
        <p:txBody>
          <a:bodyPr wrap="square" lIns="91425" tIns="45700" rIns="91425" bIns="45700" anchor="ctr" anchorCtr="0">
            <a:noAutofit/>
          </a:bodyPr>
          <a:lstStyle/>
          <a:p>
            <a:pPr marL="0" marR="0" lvl="0" indent="0" algn="l" rtl="0">
              <a:lnSpc>
                <a:spcPct val="85000"/>
              </a:lnSpc>
              <a:spcBef>
                <a:spcPts val="0"/>
              </a:spcBef>
              <a:spcAft>
                <a:spcPts val="0"/>
              </a:spcAft>
              <a:buSzPct val="25000"/>
              <a:buNone/>
            </a:pPr>
            <a:r>
              <a:rPr lang="es-ES" sz="1800" b="1">
                <a:solidFill>
                  <a:schemeClr val="lt1"/>
                </a:solidFill>
                <a:latin typeface="Century Gothic"/>
                <a:ea typeface="Century Gothic"/>
                <a:cs typeface="Century Gothic"/>
                <a:sym typeface="Century Gothic"/>
              </a:rPr>
              <a:t>5 veces más probabilidad de cometer crímenes violentos</a:t>
            </a:r>
          </a:p>
        </p:txBody>
      </p:sp>
      <p:sp>
        <p:nvSpPr>
          <p:cNvPr id="457" name="Shape 457"/>
          <p:cNvSpPr/>
          <p:nvPr/>
        </p:nvSpPr>
        <p:spPr>
          <a:xfrm>
            <a:off x="2337936" y="4081569"/>
            <a:ext cx="6477291" cy="777275"/>
          </a:xfrm>
          <a:prstGeom prst="roundRect">
            <a:avLst>
              <a:gd name="adj" fmla="val 16667"/>
            </a:avLst>
          </a:prstGeom>
          <a:gradFill>
            <a:gsLst>
              <a:gs pos="0">
                <a:srgbClr val="EBC55C"/>
              </a:gs>
              <a:gs pos="100000">
                <a:srgbClr val="B9931E"/>
              </a:gs>
            </a:gsLst>
            <a:lin ang="5400000" scaled="0"/>
          </a:gradFill>
          <a:ln>
            <a:noFill/>
          </a:ln>
          <a:effectLst>
            <a:outerShdw blurRad="38100" dist="25400" dir="5400000" rotWithShape="0">
              <a:srgbClr val="000000">
                <a:alpha val="44705"/>
              </a:srgbClr>
            </a:outerShdw>
          </a:effectLst>
        </p:spPr>
        <p:txBody>
          <a:bodyPr wrap="square" lIns="91425" tIns="45700" rIns="91425" bIns="45700" anchor="ctr" anchorCtr="0">
            <a:noAutofit/>
          </a:bodyPr>
          <a:lstStyle/>
          <a:p>
            <a:pPr marL="0" marR="0" lvl="0" indent="0" algn="l" rtl="0">
              <a:lnSpc>
                <a:spcPct val="85000"/>
              </a:lnSpc>
              <a:spcBef>
                <a:spcPts val="0"/>
              </a:spcBef>
              <a:spcAft>
                <a:spcPts val="0"/>
              </a:spcAft>
              <a:buSzPct val="25000"/>
              <a:buNone/>
            </a:pPr>
            <a:r>
              <a:rPr lang="es-ES" sz="1800" b="1">
                <a:solidFill>
                  <a:schemeClr val="lt1"/>
                </a:solidFill>
                <a:latin typeface="Century Gothic"/>
                <a:ea typeface="Century Gothic"/>
                <a:cs typeface="Century Gothic"/>
                <a:sym typeface="Century Gothic"/>
              </a:rPr>
              <a:t>4 veces más probabilidad de cometer crímenes contra la propiedad</a:t>
            </a:r>
          </a:p>
        </p:txBody>
      </p:sp>
      <p:sp>
        <p:nvSpPr>
          <p:cNvPr id="458" name="Shape 458"/>
          <p:cNvSpPr/>
          <p:nvPr/>
        </p:nvSpPr>
        <p:spPr>
          <a:xfrm>
            <a:off x="2337936" y="4975435"/>
            <a:ext cx="6477291" cy="777275"/>
          </a:xfrm>
          <a:prstGeom prst="roundRect">
            <a:avLst>
              <a:gd name="adj" fmla="val 16667"/>
            </a:avLst>
          </a:prstGeom>
          <a:gradFill>
            <a:gsLst>
              <a:gs pos="0">
                <a:srgbClr val="89BCA6"/>
              </a:gs>
              <a:gs pos="100000">
                <a:srgbClr val="528A73"/>
              </a:gs>
            </a:gsLst>
            <a:lin ang="5400000" scaled="0"/>
          </a:gradFill>
          <a:ln>
            <a:noFill/>
          </a:ln>
          <a:effectLst>
            <a:outerShdw blurRad="38100" dist="25400" dir="5400000" rotWithShape="0">
              <a:srgbClr val="000000">
                <a:alpha val="44705"/>
              </a:srgbClr>
            </a:outerShdw>
          </a:effectLst>
        </p:spPr>
        <p:txBody>
          <a:bodyPr wrap="square" lIns="91425" tIns="45700" rIns="91425" bIns="45700" anchor="ctr" anchorCtr="0">
            <a:noAutofit/>
          </a:bodyPr>
          <a:lstStyle/>
          <a:p>
            <a:pPr marL="0" marR="0" lvl="0" indent="0" algn="l" rtl="0">
              <a:lnSpc>
                <a:spcPct val="85000"/>
              </a:lnSpc>
              <a:spcBef>
                <a:spcPts val="0"/>
              </a:spcBef>
              <a:spcAft>
                <a:spcPts val="0"/>
              </a:spcAft>
              <a:buSzPct val="25000"/>
              <a:buNone/>
            </a:pPr>
            <a:r>
              <a:rPr lang="es-ES" sz="1800" b="1">
                <a:solidFill>
                  <a:schemeClr val="lt1"/>
                </a:solidFill>
                <a:latin typeface="Century Gothic"/>
                <a:ea typeface="Century Gothic"/>
                <a:cs typeface="Century Gothic"/>
                <a:sym typeface="Century Gothic"/>
              </a:rPr>
              <a:t>3 veces más probabilidad de cometer faltas y consumir drogas</a:t>
            </a:r>
          </a:p>
        </p:txBody>
      </p:sp>
      <p:sp>
        <p:nvSpPr>
          <p:cNvPr id="459" name="Shape 459"/>
          <p:cNvSpPr/>
          <p:nvPr/>
        </p:nvSpPr>
        <p:spPr>
          <a:xfrm>
            <a:off x="2337936" y="5869301"/>
            <a:ext cx="6477291" cy="777275"/>
          </a:xfrm>
          <a:prstGeom prst="roundRect">
            <a:avLst>
              <a:gd name="adj" fmla="val 16667"/>
            </a:avLst>
          </a:prstGeom>
          <a:gradFill>
            <a:gsLst>
              <a:gs pos="0">
                <a:srgbClr val="7098AB"/>
              </a:gs>
              <a:gs pos="100000">
                <a:srgbClr val="43697A"/>
              </a:gs>
            </a:gsLst>
            <a:lin ang="5400000" scaled="0"/>
          </a:gradFill>
          <a:ln>
            <a:noFill/>
          </a:ln>
          <a:effectLst>
            <a:outerShdw blurRad="38100" dist="25400" dir="5400000" rotWithShape="0">
              <a:srgbClr val="000000">
                <a:alpha val="44705"/>
              </a:srgbClr>
            </a:outerShdw>
          </a:effectLst>
        </p:spPr>
        <p:txBody>
          <a:bodyPr wrap="square" lIns="91425" tIns="45700" rIns="91425" bIns="45700" anchor="ctr" anchorCtr="0">
            <a:noAutofit/>
          </a:bodyPr>
          <a:lstStyle/>
          <a:p>
            <a:pPr marL="0" marR="0" lvl="0" indent="0" algn="l" rtl="0">
              <a:lnSpc>
                <a:spcPct val="85000"/>
              </a:lnSpc>
              <a:spcBef>
                <a:spcPts val="0"/>
              </a:spcBef>
              <a:spcAft>
                <a:spcPts val="0"/>
              </a:spcAft>
              <a:buSzPct val="25000"/>
              <a:buNone/>
            </a:pPr>
            <a:r>
              <a:rPr lang="es-ES" sz="1800" b="1">
                <a:solidFill>
                  <a:schemeClr val="lt1"/>
                </a:solidFill>
                <a:latin typeface="Century Gothic"/>
                <a:ea typeface="Century Gothic"/>
                <a:cs typeface="Century Gothic"/>
                <a:sym typeface="Century Gothic"/>
              </a:rPr>
              <a:t>que un grupo de 153 no maltratadores de animales</a:t>
            </a:r>
          </a:p>
        </p:txBody>
      </p:sp>
      <p:sp>
        <p:nvSpPr>
          <p:cNvPr id="460" name="Shape 460"/>
          <p:cNvSpPr/>
          <p:nvPr/>
        </p:nvSpPr>
        <p:spPr>
          <a:xfrm>
            <a:off x="4801882" y="2336803"/>
            <a:ext cx="774700" cy="850900"/>
          </a:xfrm>
          <a:prstGeom prst="downArrow">
            <a:avLst>
              <a:gd name="adj1" fmla="val 50000"/>
              <a:gd name="adj2" fmla="val 50000"/>
            </a:avLst>
          </a:prstGeom>
          <a:solidFill>
            <a:schemeClr val="accent1"/>
          </a:solidFill>
          <a:ln w="19050" cap="rnd" cmpd="sng">
            <a:solidFill>
              <a:srgbClr val="800F0D"/>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1799616" y="3324872"/>
            <a:ext cx="8825657" cy="1915647"/>
          </a:xfrm>
          <a:prstGeom prst="rect">
            <a:avLst/>
          </a:prstGeom>
          <a:noFill/>
          <a:ln>
            <a:noFill/>
          </a:ln>
        </p:spPr>
        <p:txBody>
          <a:bodyPr wrap="square" lIns="91425" tIns="45700" rIns="91425" bIns="45700" anchor="b" anchorCtr="0">
            <a:noAutofit/>
          </a:bodyPr>
          <a:lstStyle/>
          <a:p>
            <a:pPr marL="0" marR="0" lvl="0" indent="0" algn="l" rtl="0">
              <a:spcBef>
                <a:spcPts val="0"/>
              </a:spcBef>
              <a:buClr>
                <a:schemeClr val="lt2"/>
              </a:buClr>
              <a:buSzPct val="25000"/>
              <a:buFont typeface="Century Gothic"/>
              <a:buNone/>
            </a:pPr>
            <a:r>
              <a:rPr lang="es-ES" sz="4000" b="0" i="0" u="none" strike="noStrike" cap="none" dirty="0">
                <a:solidFill>
                  <a:schemeClr val="lt2"/>
                </a:solidFill>
                <a:latin typeface="Century Gothic"/>
                <a:ea typeface="Century Gothic"/>
                <a:cs typeface="Century Gothic"/>
                <a:sym typeface="Century Gothic"/>
              </a:rPr>
              <a:t>VIOLENCIA </a:t>
            </a:r>
            <a:r>
              <a:rPr lang="es-ES" sz="4000" b="0" i="0" u="none" strike="noStrike" cap="none" dirty="0" smtClean="0">
                <a:solidFill>
                  <a:schemeClr val="lt2"/>
                </a:solidFill>
                <a:latin typeface="Century Gothic"/>
                <a:ea typeface="Century Gothic"/>
                <a:cs typeface="Century Gothic"/>
                <a:sym typeface="Century Gothic"/>
              </a:rPr>
              <a:t>HACIA LOS ANIMALES Y VIOLENCIA INTERPERSONAL</a:t>
            </a:r>
            <a:r>
              <a:rPr lang="es-ES" sz="4000" b="0" i="0" u="none" strike="noStrike" cap="none" dirty="0">
                <a:solidFill>
                  <a:schemeClr val="lt2"/>
                </a:solidFill>
                <a:latin typeface="Century Gothic"/>
                <a:ea typeface="Century Gothic"/>
                <a:cs typeface="Century Gothic"/>
                <a:sym typeface="Century Gothic"/>
              </a:rPr>
              <a:t>, IMPLICACIONES </a:t>
            </a:r>
            <a:r>
              <a:rPr lang="es-ES" sz="4000" b="0" i="0" u="none" strike="noStrike" cap="none" dirty="0" smtClean="0">
                <a:solidFill>
                  <a:schemeClr val="lt2"/>
                </a:solidFill>
                <a:latin typeface="Century Gothic"/>
                <a:ea typeface="Century Gothic"/>
                <a:cs typeface="Century Gothic"/>
                <a:sym typeface="Century Gothic"/>
              </a:rPr>
              <a:t>SOCIALES</a:t>
            </a:r>
            <a:r>
              <a:rPr lang="es-ES" sz="4000" b="0" i="0" u="none" strike="noStrike" cap="none" dirty="0">
                <a:solidFill>
                  <a:schemeClr val="lt2"/>
                </a:solidFill>
                <a:latin typeface="Century Gothic"/>
                <a:ea typeface="Century Gothic"/>
                <a:cs typeface="Century Gothic"/>
                <a:sym typeface="Century Gothic"/>
              </a:rPr>
              <a:t/>
            </a:r>
            <a:br>
              <a:rPr lang="es-ES" sz="4000" b="0" i="0" u="none" strike="noStrike" cap="none" dirty="0">
                <a:solidFill>
                  <a:schemeClr val="lt2"/>
                </a:solidFill>
                <a:latin typeface="Century Gothic"/>
                <a:ea typeface="Century Gothic"/>
                <a:cs typeface="Century Gothic"/>
                <a:sym typeface="Century Gothic"/>
              </a:rPr>
            </a:br>
            <a:r>
              <a:rPr lang="es-ES" sz="4000" b="0" i="0" u="none" strike="noStrike" cap="none" dirty="0">
                <a:solidFill>
                  <a:schemeClr val="lt2"/>
                </a:solidFill>
                <a:latin typeface="Century Gothic"/>
                <a:ea typeface="Century Gothic"/>
                <a:cs typeface="Century Gothic"/>
                <a:sym typeface="Century Gothic"/>
              </a:rPr>
              <a:t>Y CRIMINOLÓGICAS</a:t>
            </a:r>
          </a:p>
        </p:txBody>
      </p:sp>
      <p:sp>
        <p:nvSpPr>
          <p:cNvPr id="206" name="Shape 206"/>
          <p:cNvSpPr txBox="1">
            <a:spLocks noGrp="1"/>
          </p:cNvSpPr>
          <p:nvPr>
            <p:ph type="body" idx="1"/>
          </p:nvPr>
        </p:nvSpPr>
        <p:spPr>
          <a:xfrm>
            <a:off x="1770776" y="5352487"/>
            <a:ext cx="8825658" cy="86040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Clr>
                <a:srgbClr val="86D1D8"/>
              </a:buClr>
              <a:buSzPct val="25000"/>
              <a:buFont typeface="Noto Sans Symbols"/>
              <a:buNone/>
            </a:pPr>
            <a:r>
              <a:rPr lang="es-ES" sz="2000" b="0" i="0" u="none" strike="noStrike" cap="none" dirty="0">
                <a:solidFill>
                  <a:srgbClr val="86D1D8"/>
                </a:solidFill>
                <a:latin typeface="Century Gothic"/>
                <a:ea typeface="Century Gothic"/>
                <a:cs typeface="Century Gothic"/>
                <a:sym typeface="Century Gothic"/>
              </a:rPr>
              <a:t>DRA NÚRIA QUEROL VIÑAS</a:t>
            </a:r>
          </a:p>
        </p:txBody>
      </p:sp>
      <p:pic>
        <p:nvPicPr>
          <p:cNvPr id="207" name="Shape 207"/>
          <p:cNvPicPr preferRelativeResize="0"/>
          <p:nvPr/>
        </p:nvPicPr>
        <p:blipFill rotWithShape="1">
          <a:blip r:embed="rId3">
            <a:alphaModFix/>
          </a:blip>
          <a:srcRect/>
          <a:stretch/>
        </p:blipFill>
        <p:spPr>
          <a:xfrm>
            <a:off x="-785256" y="-2264914"/>
            <a:ext cx="6858000" cy="6464300"/>
          </a:xfrm>
          <a:prstGeom prst="rect">
            <a:avLst/>
          </a:prstGeom>
          <a:noFill/>
          <a:ln>
            <a:noFill/>
          </a:ln>
        </p:spPr>
      </p:pic>
      <p:pic>
        <p:nvPicPr>
          <p:cNvPr id="208" name="Shape 208"/>
          <p:cNvPicPr preferRelativeResize="0"/>
          <p:nvPr/>
        </p:nvPicPr>
        <p:blipFill rotWithShape="1">
          <a:blip r:embed="rId4">
            <a:alphaModFix/>
          </a:blip>
          <a:srcRect/>
          <a:stretch/>
        </p:blipFill>
        <p:spPr>
          <a:xfrm>
            <a:off x="9997278" y="140202"/>
            <a:ext cx="1814216" cy="2608120"/>
          </a:xfrm>
          <a:prstGeom prst="rect">
            <a:avLst/>
          </a:prstGeom>
          <a:noFill/>
          <a:ln>
            <a:noFill/>
          </a:ln>
        </p:spPr>
      </p:pic>
      <p:pic>
        <p:nvPicPr>
          <p:cNvPr id="209" name="Shape 209" descr="https://scontent-mad1-1.xx.fbcdn.net/v/t1.0-9/14433086_657616597746771_4083005140619536198_n.png?oh=300b58635d91cc843f34ccce46eb9bd7&amp;oe=5888FF84"/>
          <p:cNvPicPr preferRelativeResize="0"/>
          <p:nvPr/>
        </p:nvPicPr>
        <p:blipFill rotWithShape="1">
          <a:blip r:embed="rId5">
            <a:alphaModFix/>
          </a:blip>
          <a:srcRect/>
          <a:stretch/>
        </p:blipFill>
        <p:spPr>
          <a:xfrm>
            <a:off x="7409419" y="260350"/>
            <a:ext cx="2092325" cy="2092325"/>
          </a:xfrm>
          <a:prstGeom prst="rect">
            <a:avLst/>
          </a:prstGeom>
          <a:noFill/>
          <a:ln>
            <a:noFill/>
          </a:ln>
        </p:spPr>
      </p:pic>
      <p:pic>
        <p:nvPicPr>
          <p:cNvPr id="210" name="Shape 210"/>
          <p:cNvPicPr preferRelativeResize="0"/>
          <p:nvPr/>
        </p:nvPicPr>
        <p:blipFill rotWithShape="1">
          <a:blip r:embed="rId6">
            <a:alphaModFix/>
          </a:blip>
          <a:srcRect/>
          <a:stretch/>
        </p:blipFill>
        <p:spPr>
          <a:xfrm>
            <a:off x="4857674" y="260350"/>
            <a:ext cx="2303978" cy="206494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Shape 466"/>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r>
              <a:rPr lang="es-ES" sz="4200" b="0" i="0" u="none" strike="noStrike" cap="none">
                <a:solidFill>
                  <a:schemeClr val="lt2"/>
                </a:solidFill>
                <a:latin typeface="Century Gothic"/>
                <a:ea typeface="Century Gothic"/>
                <a:cs typeface="Century Gothic"/>
                <a:sym typeface="Century Gothic"/>
              </a:rPr>
              <a:t>ASESINOS EN SERIE Y DE MASAS</a:t>
            </a:r>
          </a:p>
        </p:txBody>
      </p:sp>
      <p:sp>
        <p:nvSpPr>
          <p:cNvPr id="467" name="Shape 467"/>
          <p:cNvSpPr txBox="1">
            <a:spLocks noGrp="1"/>
          </p:cNvSpPr>
          <p:nvPr>
            <p:ph type="body" idx="1"/>
          </p:nvPr>
        </p:nvSpPr>
        <p:spPr>
          <a:xfrm>
            <a:off x="1103312" y="2060575"/>
            <a:ext cx="4396339" cy="41957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79999"/>
              <a:buFont typeface="Noto Sans Symbols"/>
              <a:buNone/>
            </a:pPr>
            <a:endParaRPr sz="1800" b="0" i="0" u="none" strike="noStrike" cap="none">
              <a:solidFill>
                <a:schemeClr val="lt1"/>
              </a:solidFill>
              <a:latin typeface="Century Gothic"/>
              <a:ea typeface="Century Gothic"/>
              <a:cs typeface="Century Gothic"/>
              <a:sym typeface="Century Gothic"/>
            </a:endParaRPr>
          </a:p>
        </p:txBody>
      </p:sp>
      <p:sp>
        <p:nvSpPr>
          <p:cNvPr id="468" name="Shape 468"/>
          <p:cNvSpPr txBox="1">
            <a:spLocks noGrp="1"/>
          </p:cNvSpPr>
          <p:nvPr>
            <p:ph type="body" idx="2"/>
          </p:nvPr>
        </p:nvSpPr>
        <p:spPr>
          <a:xfrm>
            <a:off x="5654493" y="2056092"/>
            <a:ext cx="4396341" cy="4200245"/>
          </a:xfrm>
          <a:prstGeom prst="rect">
            <a:avLst/>
          </a:prstGeom>
          <a:noFill/>
          <a:ln>
            <a:noFill/>
          </a:ln>
        </p:spPr>
        <p:txBody>
          <a:bodyPr wrap="square" lIns="91425" tIns="45700" rIns="91425" bIns="45700" anchor="t" anchorCtr="0">
            <a:noAutofit/>
          </a:bodyPr>
          <a:lstStyle/>
          <a:p>
            <a:pPr marL="342900" marR="0" lvl="0" indent="-342900" algn="r" rtl="0">
              <a:spcBef>
                <a:spcPts val="0"/>
              </a:spcBef>
              <a:spcAft>
                <a:spcPts val="0"/>
              </a:spcAft>
              <a:buClr>
                <a:srgbClr val="86D1D8"/>
              </a:buClr>
              <a:buSzPct val="80000"/>
              <a:buFont typeface="Noto Sans Symbols"/>
              <a:buChar char="▶"/>
            </a:pPr>
            <a:r>
              <a:rPr lang="es-ES" sz="3000" b="0" i="0" u="none" strike="noStrike" cap="none">
                <a:solidFill>
                  <a:schemeClr val="lt1"/>
                </a:solidFill>
                <a:latin typeface="Century Gothic"/>
                <a:ea typeface="Century Gothic"/>
                <a:cs typeface="Century Gothic"/>
                <a:sym typeface="Century Gothic"/>
              </a:rPr>
              <a:t>“Un asesino en serie es un niño que no aprendió que sacarle los ojos a un cachorro estaba mal...”</a:t>
            </a:r>
          </a:p>
          <a:p>
            <a:pPr marL="342900" marR="0" lvl="0" indent="-342900" algn="r" rtl="0">
              <a:spcBef>
                <a:spcPts val="1500"/>
              </a:spcBef>
              <a:spcAft>
                <a:spcPts val="0"/>
              </a:spcAft>
              <a:buClr>
                <a:srgbClr val="86D1D8"/>
              </a:buClr>
              <a:buSzPct val="80000"/>
              <a:buFont typeface="Noto Sans Symbols"/>
              <a:buChar char="▶"/>
            </a:pPr>
            <a:r>
              <a:rPr lang="es-ES" sz="3000" b="0" i="0" u="none" strike="noStrike" cap="none">
                <a:solidFill>
                  <a:schemeClr val="lt1"/>
                </a:solidFill>
                <a:latin typeface="Century Gothic"/>
                <a:ea typeface="Century Gothic"/>
                <a:cs typeface="Century Gothic"/>
                <a:sym typeface="Century Gothic"/>
              </a:rPr>
              <a:t>Robert K. Ressler</a:t>
            </a:r>
          </a:p>
          <a:p>
            <a:pPr marL="342900" marR="0" lvl="0" indent="-342900" algn="l" rtl="0">
              <a:spcBef>
                <a:spcPts val="1000"/>
              </a:spcBef>
              <a:spcAft>
                <a:spcPts val="0"/>
              </a:spcAft>
              <a:buClr>
                <a:srgbClr val="86D1D8"/>
              </a:buClr>
              <a:buSzPct val="79999"/>
              <a:buFont typeface="Noto Sans Symbols"/>
              <a:buNone/>
            </a:pPr>
            <a:endParaRPr sz="1800" b="0" i="0" u="none" strike="noStrike" cap="none">
              <a:solidFill>
                <a:schemeClr val="lt1"/>
              </a:solidFill>
              <a:latin typeface="Century Gothic"/>
              <a:ea typeface="Century Gothic"/>
              <a:cs typeface="Century Gothic"/>
              <a:sym typeface="Century Gothic"/>
            </a:endParaRPr>
          </a:p>
        </p:txBody>
      </p:sp>
      <p:pic>
        <p:nvPicPr>
          <p:cNvPr id="469" name="Shape 469" descr="Rkr1b"/>
          <p:cNvPicPr preferRelativeResize="0"/>
          <p:nvPr/>
        </p:nvPicPr>
        <p:blipFill rotWithShape="1">
          <a:blip r:embed="rId3">
            <a:alphaModFix/>
          </a:blip>
          <a:srcRect/>
          <a:stretch/>
        </p:blipFill>
        <p:spPr>
          <a:xfrm>
            <a:off x="1577456" y="1853248"/>
            <a:ext cx="3448050" cy="41148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4200" b="0" i="0" u="none" strike="noStrike" cap="none">
              <a:solidFill>
                <a:schemeClr val="lt2"/>
              </a:solidFill>
              <a:latin typeface="Century Gothic"/>
              <a:ea typeface="Century Gothic"/>
              <a:cs typeface="Century Gothic"/>
              <a:sym typeface="Century Gothic"/>
            </a:endParaRPr>
          </a:p>
        </p:txBody>
      </p:sp>
      <p:sp>
        <p:nvSpPr>
          <p:cNvPr id="476" name="Shape 476"/>
          <p:cNvSpPr txBox="1">
            <a:spLocks noGrp="1"/>
          </p:cNvSpPr>
          <p:nvPr>
            <p:ph type="body" idx="1"/>
          </p:nvPr>
        </p:nvSpPr>
        <p:spPr>
          <a:xfrm>
            <a:off x="1055440" y="764704"/>
            <a:ext cx="8946541" cy="4195481"/>
          </a:xfrm>
          <a:prstGeom prst="rect">
            <a:avLst/>
          </a:prstGeom>
          <a:noFill/>
          <a:ln>
            <a:noFill/>
          </a:ln>
        </p:spPr>
        <p:txBody>
          <a:bodyPr wrap="square" lIns="91425" tIns="45700" rIns="91425" bIns="45700" anchor="t" anchorCtr="0">
            <a:noAutofit/>
          </a:bodyPr>
          <a:lstStyle/>
          <a:p>
            <a:pPr marL="365760" marR="0" lvl="0" indent="-289560" algn="l" rtl="0">
              <a:spcBef>
                <a:spcPts val="0"/>
              </a:spcBef>
              <a:spcAft>
                <a:spcPts val="0"/>
              </a:spcAft>
              <a:buClr>
                <a:srgbClr val="86D1D8"/>
              </a:buClr>
              <a:buSzPct val="25000"/>
              <a:buFont typeface="Noto Sans Symbols"/>
              <a:buNone/>
            </a:pPr>
            <a:r>
              <a:rPr lang="es-ES" sz="3200" b="0" i="0" u="none" strike="noStrike" cap="none" dirty="0" err="1">
                <a:solidFill>
                  <a:schemeClr val="lt1"/>
                </a:solidFill>
                <a:latin typeface="Century Gothic"/>
                <a:ea typeface="Century Gothic"/>
                <a:cs typeface="Century Gothic"/>
                <a:sym typeface="Century Gothic"/>
              </a:rPr>
              <a:t>Ressler</a:t>
            </a:r>
            <a:r>
              <a:rPr lang="es-ES" sz="3200" b="0" i="0" u="none" strike="noStrike" cap="none" dirty="0">
                <a:solidFill>
                  <a:schemeClr val="lt1"/>
                </a:solidFill>
                <a:latin typeface="Century Gothic"/>
                <a:ea typeface="Century Gothic"/>
                <a:cs typeface="Century Gothic"/>
                <a:sym typeface="Century Gothic"/>
              </a:rPr>
              <a:t>, R.K., </a:t>
            </a:r>
            <a:r>
              <a:rPr lang="es-ES" sz="3200" b="0" i="0" u="none" strike="noStrike" cap="none" dirty="0" err="1">
                <a:solidFill>
                  <a:schemeClr val="lt1"/>
                </a:solidFill>
                <a:latin typeface="Century Gothic"/>
                <a:ea typeface="Century Gothic"/>
                <a:cs typeface="Century Gothic"/>
                <a:sym typeface="Century Gothic"/>
              </a:rPr>
              <a:t>Burgess</a:t>
            </a:r>
            <a:r>
              <a:rPr lang="es-ES" sz="3200" b="0" i="0" u="none" strike="noStrike" cap="none" dirty="0">
                <a:solidFill>
                  <a:schemeClr val="lt1"/>
                </a:solidFill>
                <a:latin typeface="Century Gothic"/>
                <a:ea typeface="Century Gothic"/>
                <a:cs typeface="Century Gothic"/>
                <a:sym typeface="Century Gothic"/>
              </a:rPr>
              <a:t>, A.W., &amp; Douglas, J.E. (1988). Sexual </a:t>
            </a:r>
            <a:r>
              <a:rPr lang="es-ES" sz="3200" b="0" i="0" u="none" strike="noStrike" cap="none" dirty="0" err="1">
                <a:solidFill>
                  <a:schemeClr val="lt1"/>
                </a:solidFill>
                <a:latin typeface="Century Gothic"/>
                <a:ea typeface="Century Gothic"/>
                <a:cs typeface="Century Gothic"/>
                <a:sym typeface="Century Gothic"/>
              </a:rPr>
              <a:t>Homicide</a:t>
            </a:r>
            <a:r>
              <a:rPr lang="es-ES" sz="3200" b="0" i="0" u="none" strike="noStrike" cap="none" dirty="0">
                <a:solidFill>
                  <a:schemeClr val="lt1"/>
                </a:solidFill>
                <a:latin typeface="Century Gothic"/>
                <a:ea typeface="Century Gothic"/>
                <a:cs typeface="Century Gothic"/>
                <a:sym typeface="Century Gothic"/>
              </a:rPr>
              <a:t>: </a:t>
            </a:r>
            <a:r>
              <a:rPr lang="es-ES" sz="3200" b="0" i="0" u="none" strike="noStrike" cap="none" dirty="0" err="1">
                <a:solidFill>
                  <a:schemeClr val="lt1"/>
                </a:solidFill>
                <a:latin typeface="Century Gothic"/>
                <a:ea typeface="Century Gothic"/>
                <a:cs typeface="Century Gothic"/>
                <a:sym typeface="Century Gothic"/>
              </a:rPr>
              <a:t>Patterns</a:t>
            </a:r>
            <a:r>
              <a:rPr lang="es-ES" sz="3200" b="0" i="0" u="none" strike="noStrike" cap="none" dirty="0">
                <a:solidFill>
                  <a:schemeClr val="lt1"/>
                </a:solidFill>
                <a:latin typeface="Century Gothic"/>
                <a:ea typeface="Century Gothic"/>
                <a:cs typeface="Century Gothic"/>
                <a:sym typeface="Century Gothic"/>
              </a:rPr>
              <a:t> and Motives. Lexington, MA: Lexington </a:t>
            </a:r>
            <a:r>
              <a:rPr lang="es-ES" sz="3200" b="0" i="0" u="none" strike="noStrike" cap="none" dirty="0" err="1">
                <a:solidFill>
                  <a:schemeClr val="lt1"/>
                </a:solidFill>
                <a:latin typeface="Century Gothic"/>
                <a:ea typeface="Century Gothic"/>
                <a:cs typeface="Century Gothic"/>
                <a:sym typeface="Century Gothic"/>
              </a:rPr>
              <a:t>Books</a:t>
            </a:r>
            <a:r>
              <a:rPr lang="es-ES" sz="3200" b="0" i="0" u="none" strike="noStrike" cap="none" dirty="0">
                <a:solidFill>
                  <a:schemeClr val="lt1"/>
                </a:solidFill>
                <a:latin typeface="Century Gothic"/>
                <a:ea typeface="Century Gothic"/>
                <a:cs typeface="Century Gothic"/>
                <a:sym typeface="Century Gothic"/>
              </a:rPr>
              <a:t>.</a:t>
            </a:r>
          </a:p>
          <a:p>
            <a:pPr marL="365760" marR="0" lvl="0" indent="-289560" algn="l" rtl="0">
              <a:spcBef>
                <a:spcPts val="1000"/>
              </a:spcBef>
              <a:spcAft>
                <a:spcPts val="0"/>
              </a:spcAft>
              <a:buClr>
                <a:srgbClr val="86D1D8"/>
              </a:buClr>
              <a:buSzPct val="25000"/>
              <a:buFont typeface="Noto Sans Symbols"/>
              <a:buNone/>
            </a:pPr>
            <a:endParaRPr sz="3200" b="0" i="0" u="none" strike="noStrike" cap="none" dirty="0">
              <a:solidFill>
                <a:schemeClr val="lt1"/>
              </a:solidFill>
              <a:latin typeface="Century Gothic"/>
              <a:ea typeface="Century Gothic"/>
              <a:cs typeface="Century Gothic"/>
              <a:sym typeface="Century Gothic"/>
            </a:endParaRPr>
          </a:p>
          <a:p>
            <a:pPr marL="365760" marR="0" lvl="0" indent="-289560" algn="l" rtl="0">
              <a:spcBef>
                <a:spcPts val="1000"/>
              </a:spcBef>
              <a:spcAft>
                <a:spcPts val="0"/>
              </a:spcAft>
              <a:buClr>
                <a:srgbClr val="86D1D8"/>
              </a:buClr>
              <a:buSzPct val="25000"/>
              <a:buFont typeface="Noto Sans Symbols"/>
              <a:buNone/>
            </a:pPr>
            <a:r>
              <a:rPr lang="es-ES" sz="3200" b="0" i="0" u="none" strike="noStrike" cap="none" dirty="0" err="1">
                <a:solidFill>
                  <a:schemeClr val="lt1"/>
                </a:solidFill>
                <a:latin typeface="Century Gothic"/>
                <a:ea typeface="Century Gothic"/>
                <a:cs typeface="Century Gothic"/>
                <a:sym typeface="Century Gothic"/>
              </a:rPr>
              <a:t>Study</a:t>
            </a:r>
            <a:r>
              <a:rPr lang="es-ES" sz="3200" b="0" i="0" u="none" strike="noStrike" cap="none" dirty="0">
                <a:solidFill>
                  <a:schemeClr val="lt1"/>
                </a:solidFill>
                <a:latin typeface="Century Gothic"/>
                <a:ea typeface="Century Gothic"/>
                <a:cs typeface="Century Gothic"/>
                <a:sym typeface="Century Gothic"/>
              </a:rPr>
              <a:t> </a:t>
            </a:r>
            <a:r>
              <a:rPr lang="es-ES" sz="3200" b="0" i="0" u="none" strike="noStrike" cap="none" dirty="0" err="1">
                <a:solidFill>
                  <a:schemeClr val="lt1"/>
                </a:solidFill>
                <a:latin typeface="Century Gothic"/>
                <a:ea typeface="Century Gothic"/>
                <a:cs typeface="Century Gothic"/>
                <a:sym typeface="Century Gothic"/>
              </a:rPr>
              <a:t>based</a:t>
            </a:r>
            <a:r>
              <a:rPr lang="es-ES" sz="3200" b="0" i="0" u="none" strike="noStrike" cap="none" dirty="0">
                <a:solidFill>
                  <a:schemeClr val="lt1"/>
                </a:solidFill>
                <a:latin typeface="Century Gothic"/>
                <a:ea typeface="Century Gothic"/>
                <a:cs typeface="Century Gothic"/>
                <a:sym typeface="Century Gothic"/>
              </a:rPr>
              <a:t> </a:t>
            </a:r>
            <a:r>
              <a:rPr lang="es-ES" sz="3200" b="0" i="0" u="none" strike="noStrike" cap="none" dirty="0" err="1">
                <a:solidFill>
                  <a:schemeClr val="lt1"/>
                </a:solidFill>
                <a:latin typeface="Century Gothic"/>
                <a:ea typeface="Century Gothic"/>
                <a:cs typeface="Century Gothic"/>
                <a:sym typeface="Century Gothic"/>
              </a:rPr>
              <a:t>on</a:t>
            </a:r>
            <a:r>
              <a:rPr lang="es-ES" sz="3200" b="0" i="0" u="none" strike="noStrike" cap="none" dirty="0">
                <a:solidFill>
                  <a:schemeClr val="lt1"/>
                </a:solidFill>
                <a:latin typeface="Century Gothic"/>
                <a:ea typeface="Century Gothic"/>
                <a:cs typeface="Century Gothic"/>
                <a:sym typeface="Century Gothic"/>
              </a:rPr>
              <a:t> </a:t>
            </a:r>
            <a:r>
              <a:rPr lang="es-ES" sz="3200" b="0" i="0" u="none" strike="noStrike" cap="none" dirty="0" err="1">
                <a:solidFill>
                  <a:schemeClr val="lt1"/>
                </a:solidFill>
                <a:latin typeface="Century Gothic"/>
                <a:ea typeface="Century Gothic"/>
                <a:cs typeface="Century Gothic"/>
                <a:sym typeface="Century Gothic"/>
              </a:rPr>
              <a:t>male</a:t>
            </a:r>
            <a:r>
              <a:rPr lang="es-ES" sz="3200" b="0" i="0" u="none" strike="noStrike" cap="none" dirty="0">
                <a:solidFill>
                  <a:schemeClr val="lt1"/>
                </a:solidFill>
                <a:latin typeface="Century Gothic"/>
                <a:ea typeface="Century Gothic"/>
                <a:cs typeface="Century Gothic"/>
                <a:sym typeface="Century Gothic"/>
              </a:rPr>
              <a:t> </a:t>
            </a:r>
            <a:r>
              <a:rPr lang="es-ES" sz="3200" b="0" i="0" u="none" strike="noStrike" cap="none" dirty="0" err="1">
                <a:solidFill>
                  <a:schemeClr val="lt1"/>
                </a:solidFill>
                <a:latin typeface="Century Gothic"/>
                <a:ea typeface="Century Gothic"/>
                <a:cs typeface="Century Gothic"/>
                <a:sym typeface="Century Gothic"/>
              </a:rPr>
              <a:t>homicide</a:t>
            </a:r>
            <a:r>
              <a:rPr lang="es-ES" sz="3200" b="0" i="0" u="none" strike="noStrike" cap="none" dirty="0">
                <a:solidFill>
                  <a:schemeClr val="lt1"/>
                </a:solidFill>
                <a:latin typeface="Century Gothic"/>
                <a:ea typeface="Century Gothic"/>
                <a:cs typeface="Century Gothic"/>
                <a:sym typeface="Century Gothic"/>
              </a:rPr>
              <a:t> </a:t>
            </a:r>
            <a:r>
              <a:rPr lang="es-ES" sz="3200" b="0" i="0" u="none" strike="noStrike" cap="none" dirty="0" err="1">
                <a:solidFill>
                  <a:schemeClr val="lt1"/>
                </a:solidFill>
                <a:latin typeface="Century Gothic"/>
                <a:ea typeface="Century Gothic"/>
                <a:cs typeface="Century Gothic"/>
                <a:sym typeface="Century Gothic"/>
              </a:rPr>
              <a:t>perpetrators</a:t>
            </a:r>
            <a:r>
              <a:rPr lang="es-ES" sz="3200" b="0" i="0" u="none" strike="noStrike" cap="none" dirty="0">
                <a:solidFill>
                  <a:schemeClr val="lt1"/>
                </a:solidFill>
                <a:latin typeface="Century Gothic"/>
                <a:ea typeface="Century Gothic"/>
                <a:cs typeface="Century Gothic"/>
                <a:sym typeface="Century Gothic"/>
              </a:rPr>
              <a:t> </a:t>
            </a:r>
            <a:r>
              <a:rPr lang="es-ES" sz="3200" b="0" i="0" u="none" strike="noStrike" cap="none" dirty="0" err="1">
                <a:solidFill>
                  <a:schemeClr val="lt1"/>
                </a:solidFill>
                <a:latin typeface="Century Gothic"/>
                <a:ea typeface="Century Gothic"/>
                <a:cs typeface="Century Gothic"/>
                <a:sym typeface="Century Gothic"/>
              </a:rPr>
              <a:t>whose</a:t>
            </a:r>
            <a:r>
              <a:rPr lang="es-ES" sz="3200" b="0" i="0" u="none" strike="noStrike" cap="none" dirty="0">
                <a:solidFill>
                  <a:schemeClr val="lt1"/>
                </a:solidFill>
                <a:latin typeface="Century Gothic"/>
                <a:ea typeface="Century Gothic"/>
                <a:cs typeface="Century Gothic"/>
                <a:sym typeface="Century Gothic"/>
              </a:rPr>
              <a:t> </a:t>
            </a:r>
            <a:r>
              <a:rPr lang="es-ES" sz="3200" b="0" i="0" u="none" strike="noStrike" cap="none" dirty="0" err="1">
                <a:solidFill>
                  <a:schemeClr val="lt1"/>
                </a:solidFill>
                <a:latin typeface="Century Gothic"/>
                <a:ea typeface="Century Gothic"/>
                <a:cs typeface="Century Gothic"/>
                <a:sym typeface="Century Gothic"/>
              </a:rPr>
              <a:t>offenses</a:t>
            </a:r>
            <a:r>
              <a:rPr lang="es-ES" sz="3200" b="0" i="0" u="none" strike="noStrike" cap="none" dirty="0">
                <a:solidFill>
                  <a:schemeClr val="lt1"/>
                </a:solidFill>
                <a:latin typeface="Century Gothic"/>
                <a:ea typeface="Century Gothic"/>
                <a:cs typeface="Century Gothic"/>
                <a:sym typeface="Century Gothic"/>
              </a:rPr>
              <a:t> </a:t>
            </a:r>
            <a:r>
              <a:rPr lang="es-ES" sz="3200" b="0" i="0" u="none" strike="noStrike" cap="none" dirty="0" err="1">
                <a:solidFill>
                  <a:schemeClr val="lt1"/>
                </a:solidFill>
                <a:latin typeface="Century Gothic"/>
                <a:ea typeface="Century Gothic"/>
                <a:cs typeface="Century Gothic"/>
                <a:sym typeface="Century Gothic"/>
              </a:rPr>
              <a:t>also</a:t>
            </a:r>
            <a:r>
              <a:rPr lang="es-ES" sz="3200" b="0" i="0" u="none" strike="noStrike" cap="none" dirty="0">
                <a:solidFill>
                  <a:schemeClr val="lt1"/>
                </a:solidFill>
                <a:latin typeface="Century Gothic"/>
                <a:ea typeface="Century Gothic"/>
                <a:cs typeface="Century Gothic"/>
                <a:sym typeface="Century Gothic"/>
              </a:rPr>
              <a:t> </a:t>
            </a:r>
            <a:r>
              <a:rPr lang="es-ES" sz="3200" b="0" i="0" u="none" strike="noStrike" cap="none" dirty="0" err="1">
                <a:solidFill>
                  <a:schemeClr val="lt1"/>
                </a:solidFill>
                <a:latin typeface="Century Gothic"/>
                <a:ea typeface="Century Gothic"/>
                <a:cs typeface="Century Gothic"/>
                <a:sym typeface="Century Gothic"/>
              </a:rPr>
              <a:t>included</a:t>
            </a:r>
            <a:r>
              <a:rPr lang="es-ES" sz="3200" b="0" i="0" u="none" strike="noStrike" cap="none" dirty="0">
                <a:solidFill>
                  <a:schemeClr val="lt1"/>
                </a:solidFill>
                <a:latin typeface="Century Gothic"/>
                <a:ea typeface="Century Gothic"/>
                <a:cs typeface="Century Gothic"/>
                <a:sym typeface="Century Gothic"/>
              </a:rPr>
              <a:t> </a:t>
            </a:r>
            <a:r>
              <a:rPr lang="es-ES" sz="3200" b="0" i="0" u="none" strike="noStrike" cap="none" dirty="0" err="1">
                <a:solidFill>
                  <a:schemeClr val="lt1"/>
                </a:solidFill>
                <a:latin typeface="Century Gothic"/>
                <a:ea typeface="Century Gothic"/>
                <a:cs typeface="Century Gothic"/>
                <a:sym typeface="Century Gothic"/>
              </a:rPr>
              <a:t>some</a:t>
            </a:r>
            <a:r>
              <a:rPr lang="es-ES" sz="3200" b="0" i="0" u="none" strike="noStrike" cap="none" dirty="0">
                <a:solidFill>
                  <a:schemeClr val="lt1"/>
                </a:solidFill>
                <a:latin typeface="Century Gothic"/>
                <a:ea typeface="Century Gothic"/>
                <a:cs typeface="Century Gothic"/>
                <a:sym typeface="Century Gothic"/>
              </a:rPr>
              <a:t> </a:t>
            </a:r>
            <a:r>
              <a:rPr lang="es-ES" sz="3200" b="0" i="0" u="none" strike="noStrike" cap="none" dirty="0" err="1">
                <a:solidFill>
                  <a:schemeClr val="lt1"/>
                </a:solidFill>
                <a:latin typeface="Century Gothic"/>
                <a:ea typeface="Century Gothic"/>
                <a:cs typeface="Century Gothic"/>
                <a:sym typeface="Century Gothic"/>
              </a:rPr>
              <a:t>form</a:t>
            </a:r>
            <a:r>
              <a:rPr lang="es-ES" sz="3200" b="0" i="0" u="none" strike="noStrike" cap="none" dirty="0">
                <a:solidFill>
                  <a:schemeClr val="lt1"/>
                </a:solidFill>
                <a:latin typeface="Century Gothic"/>
                <a:ea typeface="Century Gothic"/>
                <a:cs typeface="Century Gothic"/>
                <a:sym typeface="Century Gothic"/>
              </a:rPr>
              <a:t> of sexual </a:t>
            </a:r>
            <a:r>
              <a:rPr lang="es-ES" sz="3200" b="0" i="0" u="none" strike="noStrike" cap="none" dirty="0" err="1">
                <a:solidFill>
                  <a:schemeClr val="lt1"/>
                </a:solidFill>
                <a:latin typeface="Century Gothic"/>
                <a:ea typeface="Century Gothic"/>
                <a:cs typeface="Century Gothic"/>
                <a:sym typeface="Century Gothic"/>
              </a:rPr>
              <a:t>crime</a:t>
            </a:r>
            <a:r>
              <a:rPr lang="es-ES" sz="3200" b="0" i="0" u="none" strike="noStrike" cap="none" dirty="0">
                <a:solidFill>
                  <a:schemeClr val="lt1"/>
                </a:solidFill>
                <a:latin typeface="Century Gothic"/>
                <a:ea typeface="Century Gothic"/>
                <a:cs typeface="Century Gothic"/>
                <a:sym typeface="Century Gothic"/>
              </a:rPr>
              <a:t>, 36% of </a:t>
            </a:r>
            <a:r>
              <a:rPr lang="es-ES" sz="3200" b="0" i="0" u="none" strike="noStrike" cap="none" dirty="0" err="1">
                <a:solidFill>
                  <a:schemeClr val="lt1"/>
                </a:solidFill>
                <a:latin typeface="Century Gothic"/>
                <a:ea typeface="Century Gothic"/>
                <a:cs typeface="Century Gothic"/>
                <a:sym typeface="Century Gothic"/>
              </a:rPr>
              <a:t>offenders</a:t>
            </a:r>
            <a:r>
              <a:rPr lang="es-ES" sz="3200" b="0" i="0" u="none" strike="noStrike" cap="none" dirty="0">
                <a:solidFill>
                  <a:schemeClr val="lt1"/>
                </a:solidFill>
                <a:latin typeface="Century Gothic"/>
                <a:ea typeface="Century Gothic"/>
                <a:cs typeface="Century Gothic"/>
                <a:sym typeface="Century Gothic"/>
              </a:rPr>
              <a:t> </a:t>
            </a:r>
            <a:r>
              <a:rPr lang="es-ES" sz="3200" b="0" i="0" u="none" strike="noStrike" cap="none" dirty="0" err="1">
                <a:solidFill>
                  <a:schemeClr val="lt1"/>
                </a:solidFill>
                <a:latin typeface="Century Gothic"/>
                <a:ea typeface="Century Gothic"/>
                <a:cs typeface="Century Gothic"/>
                <a:sym typeface="Century Gothic"/>
              </a:rPr>
              <a:t>were</a:t>
            </a:r>
            <a:r>
              <a:rPr lang="es-ES" sz="3200" b="0" i="0" u="none" strike="noStrike" cap="none" dirty="0">
                <a:solidFill>
                  <a:schemeClr val="lt1"/>
                </a:solidFill>
                <a:latin typeface="Century Gothic"/>
                <a:ea typeface="Century Gothic"/>
                <a:cs typeface="Century Gothic"/>
                <a:sym typeface="Century Gothic"/>
              </a:rPr>
              <a:t> </a:t>
            </a:r>
            <a:r>
              <a:rPr lang="es-ES" sz="3200" b="0" i="0" u="none" strike="noStrike" cap="none" dirty="0" err="1">
                <a:solidFill>
                  <a:schemeClr val="lt1"/>
                </a:solidFill>
                <a:latin typeface="Century Gothic"/>
                <a:ea typeface="Century Gothic"/>
                <a:cs typeface="Century Gothic"/>
                <a:sym typeface="Century Gothic"/>
              </a:rPr>
              <a:t>violent</a:t>
            </a:r>
            <a:r>
              <a:rPr lang="es-ES" sz="3200" b="0" i="0" u="none" strike="noStrike" cap="none" dirty="0">
                <a:solidFill>
                  <a:schemeClr val="lt1"/>
                </a:solidFill>
                <a:latin typeface="Century Gothic"/>
                <a:ea typeface="Century Gothic"/>
                <a:cs typeface="Century Gothic"/>
                <a:sym typeface="Century Gothic"/>
              </a:rPr>
              <a:t> </a:t>
            </a:r>
            <a:r>
              <a:rPr lang="es-ES" sz="3200" b="0" i="0" u="none" strike="noStrike" cap="none" dirty="0" err="1">
                <a:solidFill>
                  <a:schemeClr val="lt1"/>
                </a:solidFill>
                <a:latin typeface="Century Gothic"/>
                <a:ea typeface="Century Gothic"/>
                <a:cs typeface="Century Gothic"/>
                <a:sym typeface="Century Gothic"/>
              </a:rPr>
              <a:t>to</a:t>
            </a:r>
            <a:r>
              <a:rPr lang="es-ES" sz="3200" b="0" i="0" u="none" strike="noStrike" cap="none" dirty="0">
                <a:solidFill>
                  <a:schemeClr val="lt1"/>
                </a:solidFill>
                <a:latin typeface="Century Gothic"/>
                <a:ea typeface="Century Gothic"/>
                <a:cs typeface="Century Gothic"/>
                <a:sym typeface="Century Gothic"/>
              </a:rPr>
              <a:t> </a:t>
            </a:r>
            <a:r>
              <a:rPr lang="es-ES" sz="3200" b="0" i="0" u="none" strike="noStrike" cap="none" dirty="0" err="1">
                <a:solidFill>
                  <a:schemeClr val="lt1"/>
                </a:solidFill>
                <a:latin typeface="Century Gothic"/>
                <a:ea typeface="Century Gothic"/>
                <a:cs typeface="Century Gothic"/>
                <a:sym typeface="Century Gothic"/>
              </a:rPr>
              <a:t>animals</a:t>
            </a:r>
            <a:r>
              <a:rPr lang="es-ES" sz="3200" b="0" i="0" u="none" strike="noStrike" cap="none" dirty="0">
                <a:solidFill>
                  <a:schemeClr val="lt1"/>
                </a:solidFill>
                <a:latin typeface="Century Gothic"/>
                <a:ea typeface="Century Gothic"/>
                <a:cs typeface="Century Gothic"/>
                <a:sym typeface="Century Gothic"/>
              </a:rPr>
              <a:t> in </a:t>
            </a:r>
            <a:r>
              <a:rPr lang="es-ES" sz="3200" b="0" i="0" u="none" strike="noStrike" cap="none" dirty="0" err="1">
                <a:solidFill>
                  <a:schemeClr val="lt1"/>
                </a:solidFill>
                <a:latin typeface="Century Gothic"/>
                <a:ea typeface="Century Gothic"/>
                <a:cs typeface="Century Gothic"/>
                <a:sym typeface="Century Gothic"/>
              </a:rPr>
              <a:t>childhood</a:t>
            </a:r>
            <a:r>
              <a:rPr lang="es-ES" sz="3200" b="0" i="0" u="none" strike="noStrike" cap="none" dirty="0">
                <a:solidFill>
                  <a:schemeClr val="lt1"/>
                </a:solidFill>
                <a:latin typeface="Century Gothic"/>
                <a:ea typeface="Century Gothic"/>
                <a:cs typeface="Century Gothic"/>
                <a:sym typeface="Century Gothic"/>
              </a:rPr>
              <a:t>, </a:t>
            </a:r>
            <a:r>
              <a:rPr lang="es-ES" sz="3200" b="1" i="0" u="none" strike="noStrike" cap="none" dirty="0">
                <a:solidFill>
                  <a:srgbClr val="C00000"/>
                </a:solidFill>
                <a:latin typeface="Century Gothic"/>
                <a:ea typeface="Century Gothic"/>
                <a:cs typeface="Century Gothic"/>
                <a:sym typeface="Century Gothic"/>
              </a:rPr>
              <a:t>46% in </a:t>
            </a:r>
            <a:r>
              <a:rPr lang="es-ES" sz="3200" b="1" i="0" u="none" strike="noStrike" cap="none" dirty="0" err="1">
                <a:solidFill>
                  <a:srgbClr val="C00000"/>
                </a:solidFill>
                <a:latin typeface="Century Gothic"/>
                <a:ea typeface="Century Gothic"/>
                <a:cs typeface="Century Gothic"/>
                <a:sym typeface="Century Gothic"/>
              </a:rPr>
              <a:t>adolescence</a:t>
            </a:r>
            <a:r>
              <a:rPr lang="es-ES" sz="3200" b="0" i="0" u="none" strike="noStrike" cap="none" dirty="0">
                <a:solidFill>
                  <a:schemeClr val="lt1"/>
                </a:solidFill>
                <a:latin typeface="Century Gothic"/>
                <a:ea typeface="Century Gothic"/>
                <a:cs typeface="Century Gothic"/>
                <a:sym typeface="Century Gothic"/>
              </a:rPr>
              <a:t>, and 36% in </a:t>
            </a:r>
            <a:r>
              <a:rPr lang="es-ES" sz="3200" b="0" i="0" u="none" strike="noStrike" cap="none" dirty="0" err="1">
                <a:solidFill>
                  <a:schemeClr val="lt1"/>
                </a:solidFill>
                <a:latin typeface="Century Gothic"/>
                <a:ea typeface="Century Gothic"/>
                <a:cs typeface="Century Gothic"/>
                <a:sym typeface="Century Gothic"/>
              </a:rPr>
              <a:t>adulthood</a:t>
            </a:r>
            <a:r>
              <a:rPr lang="es-ES" sz="3200" b="0" i="0" u="none" strike="noStrike" cap="none" dirty="0">
                <a:solidFill>
                  <a:schemeClr val="lt1"/>
                </a:solidFill>
                <a:latin typeface="Century Gothic"/>
                <a:ea typeface="Century Gothic"/>
                <a:cs typeface="Century Gothic"/>
                <a:sym typeface="Century Gothic"/>
              </a:rPr>
              <a:t> </a:t>
            </a:r>
            <a:r>
              <a:rPr lang="es-ES" sz="3200" b="0" i="0" u="none" strike="noStrike" cap="none" dirty="0" err="1">
                <a:solidFill>
                  <a:schemeClr val="lt1"/>
                </a:solidFill>
                <a:latin typeface="Century Gothic"/>
                <a:ea typeface="Century Gothic"/>
                <a:cs typeface="Century Gothic"/>
                <a:sym typeface="Century Gothic"/>
              </a:rPr>
              <a:t>based</a:t>
            </a:r>
            <a:r>
              <a:rPr lang="es-ES" sz="3200" b="0" i="0" u="none" strike="noStrike" cap="none" dirty="0">
                <a:solidFill>
                  <a:schemeClr val="lt1"/>
                </a:solidFill>
                <a:latin typeface="Century Gothic"/>
                <a:ea typeface="Century Gothic"/>
                <a:cs typeface="Century Gothic"/>
                <a:sym typeface="Century Gothic"/>
              </a:rPr>
              <a:t> </a:t>
            </a:r>
            <a:r>
              <a:rPr lang="es-ES" sz="3200" b="0" i="0" u="none" strike="noStrike" cap="none" dirty="0" err="1">
                <a:solidFill>
                  <a:schemeClr val="lt1"/>
                </a:solidFill>
                <a:latin typeface="Century Gothic"/>
                <a:ea typeface="Century Gothic"/>
                <a:cs typeface="Century Gothic"/>
                <a:sym typeface="Century Gothic"/>
              </a:rPr>
              <a:t>on</a:t>
            </a:r>
            <a:r>
              <a:rPr lang="es-ES" sz="3200" b="0" i="0" u="none" strike="noStrike" cap="none" dirty="0">
                <a:solidFill>
                  <a:schemeClr val="lt1"/>
                </a:solidFill>
                <a:latin typeface="Century Gothic"/>
                <a:ea typeface="Century Gothic"/>
                <a:cs typeface="Century Gothic"/>
                <a:sym typeface="Century Gothic"/>
              </a:rPr>
              <a:t> </a:t>
            </a:r>
            <a:r>
              <a:rPr lang="es-ES" sz="3200" b="0" i="0" u="none" strike="noStrike" cap="none" dirty="0" err="1">
                <a:solidFill>
                  <a:schemeClr val="lt1"/>
                </a:solidFill>
                <a:latin typeface="Century Gothic"/>
                <a:ea typeface="Century Gothic"/>
                <a:cs typeface="Century Gothic"/>
                <a:sym typeface="Century Gothic"/>
              </a:rPr>
              <a:t>self-report</a:t>
            </a:r>
            <a:r>
              <a:rPr lang="es-ES" sz="3200" b="0" i="0" u="none" strike="noStrike" cap="none" dirty="0">
                <a:solidFill>
                  <a:schemeClr val="lt1"/>
                </a:solidFill>
                <a:latin typeface="Century Gothic"/>
                <a:ea typeface="Century Gothic"/>
                <a:cs typeface="Century Gothic"/>
                <a:sym typeface="Century Gothic"/>
              </a:rPr>
              <a:t> </a:t>
            </a:r>
            <a:r>
              <a:rPr lang="es-ES" sz="3200" b="0" i="0" u="none" strike="noStrike" cap="none" dirty="0" err="1">
                <a:solidFill>
                  <a:schemeClr val="lt1"/>
                </a:solidFill>
                <a:latin typeface="Century Gothic"/>
                <a:ea typeface="Century Gothic"/>
                <a:cs typeface="Century Gothic"/>
                <a:sym typeface="Century Gothic"/>
              </a:rPr>
              <a:t>measures</a:t>
            </a:r>
            <a:endParaRPr lang="es-ES" sz="3200" b="0" i="0" u="none" strike="noStrike" cap="none" dirty="0">
              <a:solidFill>
                <a:schemeClr val="lt1"/>
              </a:solidFill>
              <a:latin typeface="Century Gothic"/>
              <a:ea typeface="Century Gothic"/>
              <a:cs typeface="Century Gothic"/>
              <a:sym typeface="Century Gothic"/>
            </a:endParaRPr>
          </a:p>
          <a:p>
            <a:pPr marL="342900" marR="0" lvl="0" indent="-342900" algn="l" rtl="0">
              <a:spcBef>
                <a:spcPts val="1000"/>
              </a:spcBef>
              <a:spcAft>
                <a:spcPts val="0"/>
              </a:spcAft>
              <a:buClr>
                <a:srgbClr val="86D1D8"/>
              </a:buClr>
              <a:buSzPct val="80000"/>
              <a:buFont typeface="Noto Sans Symbols"/>
              <a:buNone/>
            </a:pPr>
            <a:endParaRPr sz="2000" b="0" i="0" u="none" strike="noStrike" cap="none" dirty="0">
              <a:solidFill>
                <a:schemeClr val="lt1"/>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Shape 482"/>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4200" b="0" i="0" u="none" strike="noStrike" cap="none">
              <a:solidFill>
                <a:schemeClr val="lt2"/>
              </a:solidFill>
              <a:latin typeface="Century Gothic"/>
              <a:ea typeface="Century Gothic"/>
              <a:cs typeface="Century Gothic"/>
              <a:sym typeface="Century Gothic"/>
            </a:endParaRPr>
          </a:p>
        </p:txBody>
      </p:sp>
      <p:sp>
        <p:nvSpPr>
          <p:cNvPr id="483" name="Shape 483"/>
          <p:cNvSpPr txBox="1">
            <a:spLocks noGrp="1"/>
          </p:cNvSpPr>
          <p:nvPr>
            <p:ph type="body" idx="1"/>
          </p:nvPr>
        </p:nvSpPr>
        <p:spPr>
          <a:xfrm>
            <a:off x="1103312" y="2052918"/>
            <a:ext cx="8946541" cy="4195481"/>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None/>
            </a:pPr>
            <a:endParaRPr sz="2000" b="0" i="0" u="none" strike="noStrike" cap="none">
              <a:solidFill>
                <a:schemeClr val="lt1"/>
              </a:solidFill>
              <a:latin typeface="Century Gothic"/>
              <a:ea typeface="Century Gothic"/>
              <a:cs typeface="Century Gothic"/>
              <a:sym typeface="Century Gothic"/>
            </a:endParaRPr>
          </a:p>
        </p:txBody>
      </p:sp>
      <p:pic>
        <p:nvPicPr>
          <p:cNvPr id="484" name="Shape 484" descr="40139_126770134045817_100001384935487_154684_3418393_n.jpg"/>
          <p:cNvPicPr preferRelativeResize="0"/>
          <p:nvPr/>
        </p:nvPicPr>
        <p:blipFill rotWithShape="1">
          <a:blip r:embed="rId3">
            <a:alphaModFix/>
          </a:blip>
          <a:srcRect/>
          <a:stretch/>
        </p:blipFill>
        <p:spPr>
          <a:xfrm>
            <a:off x="1743075" y="15875"/>
            <a:ext cx="8705850" cy="68262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Shape 490"/>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4200" b="0" i="0" u="none" strike="noStrike" cap="none">
              <a:solidFill>
                <a:schemeClr val="lt2"/>
              </a:solidFill>
              <a:latin typeface="Century Gothic"/>
              <a:ea typeface="Century Gothic"/>
              <a:cs typeface="Century Gothic"/>
              <a:sym typeface="Century Gothic"/>
            </a:endParaRPr>
          </a:p>
        </p:txBody>
      </p:sp>
      <p:sp>
        <p:nvSpPr>
          <p:cNvPr id="491" name="Shape 491"/>
          <p:cNvSpPr txBox="1">
            <a:spLocks noGrp="1"/>
          </p:cNvSpPr>
          <p:nvPr>
            <p:ph type="body" idx="1"/>
          </p:nvPr>
        </p:nvSpPr>
        <p:spPr>
          <a:xfrm>
            <a:off x="1103312" y="2052918"/>
            <a:ext cx="8946541" cy="4195481"/>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None/>
            </a:pPr>
            <a:endParaRPr sz="2000" b="0" i="0" u="none" strike="noStrike" cap="none">
              <a:solidFill>
                <a:schemeClr val="lt1"/>
              </a:solidFill>
              <a:latin typeface="Century Gothic"/>
              <a:ea typeface="Century Gothic"/>
              <a:cs typeface="Century Gothic"/>
              <a:sym typeface="Century Gothic"/>
            </a:endParaRPr>
          </a:p>
        </p:txBody>
      </p:sp>
      <p:pic>
        <p:nvPicPr>
          <p:cNvPr id="492" name="Shape 492" descr="https://fbcdn-sphotos-f-a.akamaihd.net/hphotos-ak-ash4/487069_429337130455781_477699722_n.jpg"/>
          <p:cNvPicPr preferRelativeResize="0"/>
          <p:nvPr/>
        </p:nvPicPr>
        <p:blipFill rotWithShape="1">
          <a:blip r:embed="rId3">
            <a:alphaModFix/>
          </a:blip>
          <a:srcRect/>
          <a:stretch/>
        </p:blipFill>
        <p:spPr>
          <a:xfrm>
            <a:off x="1649412" y="0"/>
            <a:ext cx="8893175"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Shape 505"/>
          <p:cNvSpPr txBox="1">
            <a:spLocks noGrp="1"/>
          </p:cNvSpPr>
          <p:nvPr>
            <p:ph type="body" idx="1"/>
          </p:nvPr>
        </p:nvSpPr>
        <p:spPr>
          <a:xfrm>
            <a:off x="1400175" y="571500"/>
            <a:ext cx="7499350" cy="4800600"/>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Char char="▶"/>
            </a:pPr>
            <a:r>
              <a:rPr lang="es-ES" sz="2000" b="0" i="0" u="none" strike="noStrike" cap="none">
                <a:solidFill>
                  <a:schemeClr val="lt1"/>
                </a:solidFill>
                <a:latin typeface="Century Gothic"/>
                <a:ea typeface="Century Gothic"/>
                <a:cs typeface="Century Gothic"/>
                <a:sym typeface="Century Gothic"/>
              </a:rPr>
              <a:t>Of the sample of 52 cases with a history of animal abuse, </a:t>
            </a:r>
            <a:r>
              <a:rPr lang="es-ES" sz="2000" b="0" i="0" u="sng" strike="noStrike" cap="none">
                <a:solidFill>
                  <a:schemeClr val="lt1"/>
                </a:solidFill>
                <a:latin typeface="Century Gothic"/>
                <a:ea typeface="Century Gothic"/>
                <a:cs typeface="Century Gothic"/>
                <a:sym typeface="Century Gothic"/>
              </a:rPr>
              <a:t>the cause for their prosecution is a violent crime </a:t>
            </a:r>
            <a:r>
              <a:rPr lang="es-ES" sz="2000" b="0" i="0" u="none" strike="noStrike" cap="none">
                <a:solidFill>
                  <a:schemeClr val="lt1"/>
                </a:solidFill>
                <a:latin typeface="Century Gothic"/>
                <a:ea typeface="Century Gothic"/>
                <a:cs typeface="Century Gothic"/>
                <a:sym typeface="Century Gothic"/>
              </a:rPr>
              <a:t> (</a:t>
            </a:r>
            <a:r>
              <a:rPr lang="es-ES" sz="2000" b="1" i="0" u="none" strike="noStrike" cap="none">
                <a:solidFill>
                  <a:srgbClr val="FF0000"/>
                </a:solidFill>
                <a:latin typeface="Century Gothic"/>
                <a:ea typeface="Century Gothic"/>
                <a:cs typeface="Century Gothic"/>
                <a:sym typeface="Century Gothic"/>
              </a:rPr>
              <a:t>89%</a:t>
            </a:r>
            <a:r>
              <a:rPr lang="es-ES" sz="2000" b="0" i="0" u="none" strike="noStrike" cap="none">
                <a:solidFill>
                  <a:schemeClr val="lt1"/>
                </a:solidFill>
                <a:latin typeface="Century Gothic"/>
                <a:ea typeface="Century Gothic"/>
                <a:cs typeface="Century Gothic"/>
                <a:sym typeface="Century Gothic"/>
              </a:rPr>
              <a:t>)</a:t>
            </a:r>
          </a:p>
          <a:p>
            <a:pPr marL="342900" marR="0" lvl="0" indent="-342900" algn="l" rtl="0">
              <a:spcBef>
                <a:spcPts val="1000"/>
              </a:spcBef>
              <a:spcAft>
                <a:spcPts val="0"/>
              </a:spcAft>
              <a:buClr>
                <a:srgbClr val="86D1D8"/>
              </a:buClr>
              <a:buSzPct val="80000"/>
              <a:buFont typeface="Noto Sans Symbols"/>
              <a:buNone/>
            </a:pPr>
            <a:endParaRPr sz="2000" b="0" i="0" u="none" strike="noStrike" cap="none">
              <a:solidFill>
                <a:schemeClr val="lt1"/>
              </a:solidFill>
              <a:latin typeface="Century Gothic"/>
              <a:ea typeface="Century Gothic"/>
              <a:cs typeface="Century Gothic"/>
              <a:sym typeface="Century Gothic"/>
            </a:endParaRPr>
          </a:p>
          <a:p>
            <a:pPr marL="342900" marR="0" lvl="0" indent="-342900" algn="l" rtl="0">
              <a:spcBef>
                <a:spcPts val="1000"/>
              </a:spcBef>
              <a:spcAft>
                <a:spcPts val="0"/>
              </a:spcAft>
              <a:buClr>
                <a:srgbClr val="86D1D8"/>
              </a:buClr>
              <a:buSzPct val="80000"/>
              <a:buFont typeface="Noto Sans Symbols"/>
              <a:buChar char="▶"/>
            </a:pPr>
            <a:r>
              <a:rPr lang="es-ES" sz="2000" b="0" i="0" u="none" strike="noStrike" cap="none">
                <a:solidFill>
                  <a:schemeClr val="lt1"/>
                </a:solidFill>
                <a:latin typeface="Century Gothic"/>
                <a:ea typeface="Century Gothic"/>
                <a:cs typeface="Century Gothic"/>
                <a:sym typeface="Century Gothic"/>
              </a:rPr>
              <a:t>They have a </a:t>
            </a:r>
            <a:r>
              <a:rPr lang="es-ES" sz="2000" b="0" i="0" u="sng" strike="noStrike" cap="none">
                <a:solidFill>
                  <a:schemeClr val="lt1"/>
                </a:solidFill>
                <a:latin typeface="Century Gothic"/>
                <a:ea typeface="Century Gothic"/>
                <a:cs typeface="Century Gothic"/>
                <a:sym typeface="Century Gothic"/>
              </a:rPr>
              <a:t>previous history of violent offending </a:t>
            </a:r>
            <a:r>
              <a:rPr lang="es-ES" sz="2000" b="0" i="0" u="none" strike="noStrike" cap="none">
                <a:solidFill>
                  <a:schemeClr val="lt1"/>
                </a:solidFill>
                <a:latin typeface="Century Gothic"/>
                <a:ea typeface="Century Gothic"/>
                <a:cs typeface="Century Gothic"/>
                <a:sym typeface="Century Gothic"/>
              </a:rPr>
              <a:t>(</a:t>
            </a:r>
            <a:r>
              <a:rPr lang="es-ES" sz="2000" b="1" i="0" u="none" strike="noStrike" cap="none">
                <a:solidFill>
                  <a:srgbClr val="FF0000"/>
                </a:solidFill>
                <a:latin typeface="Century Gothic"/>
                <a:ea typeface="Century Gothic"/>
                <a:cs typeface="Century Gothic"/>
                <a:sym typeface="Century Gothic"/>
              </a:rPr>
              <a:t>77%</a:t>
            </a:r>
            <a:r>
              <a:rPr lang="es-ES" sz="2000" b="0" i="0" u="none" strike="noStrike" cap="none">
                <a:solidFill>
                  <a:schemeClr val="lt1"/>
                </a:solidFill>
                <a:latin typeface="Century Gothic"/>
                <a:ea typeface="Century Gothic"/>
                <a:cs typeface="Century Gothic"/>
                <a:sym typeface="Century Gothic"/>
              </a:rPr>
              <a:t>)</a:t>
            </a:r>
          </a:p>
        </p:txBody>
      </p:sp>
      <p:pic>
        <p:nvPicPr>
          <p:cNvPr id="506" name="Shape 506" descr="http://t2.gstatic.com/images?q=tbn:ANd9GcQs8H59B5YiAK1iIc2aLpU3xZONFiKcZgjnE6zrhRKrOzZq8uHt0OWUz78L"/>
          <p:cNvPicPr preferRelativeResize="0"/>
          <p:nvPr/>
        </p:nvPicPr>
        <p:blipFill rotWithShape="1">
          <a:blip r:embed="rId3">
            <a:alphaModFix/>
          </a:blip>
          <a:srcRect/>
          <a:stretch/>
        </p:blipFill>
        <p:spPr>
          <a:xfrm>
            <a:off x="2959101" y="2971800"/>
            <a:ext cx="3571875" cy="33369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Shape 512"/>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4200" b="0" i="0" u="none" strike="noStrike" cap="none">
              <a:solidFill>
                <a:schemeClr val="lt2"/>
              </a:solidFill>
              <a:latin typeface="Century Gothic"/>
              <a:ea typeface="Century Gothic"/>
              <a:cs typeface="Century Gothic"/>
              <a:sym typeface="Century Gothic"/>
            </a:endParaRPr>
          </a:p>
        </p:txBody>
      </p:sp>
      <p:sp>
        <p:nvSpPr>
          <p:cNvPr id="513" name="Shape 513"/>
          <p:cNvSpPr txBox="1">
            <a:spLocks noGrp="1"/>
          </p:cNvSpPr>
          <p:nvPr>
            <p:ph type="body" idx="1"/>
          </p:nvPr>
        </p:nvSpPr>
        <p:spPr>
          <a:xfrm>
            <a:off x="1127448" y="836712"/>
            <a:ext cx="9412288" cy="4991099"/>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Char char="▶"/>
            </a:pPr>
            <a:r>
              <a:rPr lang="es-ES" sz="2800" b="0" i="0" u="none" strike="noStrike" cap="none" dirty="0" err="1">
                <a:solidFill>
                  <a:schemeClr val="lt1"/>
                </a:solidFill>
                <a:latin typeface="Century Gothic"/>
                <a:ea typeface="Century Gothic"/>
                <a:cs typeface="Century Gothic"/>
                <a:sym typeface="Century Gothic"/>
              </a:rPr>
              <a:t>High</a:t>
            </a:r>
            <a:r>
              <a:rPr lang="es-ES" sz="2800" b="0" i="0" u="none" strike="noStrike" cap="none" dirty="0">
                <a:solidFill>
                  <a:schemeClr val="lt1"/>
                </a:solidFill>
                <a:latin typeface="Century Gothic"/>
                <a:ea typeface="Century Gothic"/>
                <a:cs typeface="Century Gothic"/>
                <a:sym typeface="Century Gothic"/>
              </a:rPr>
              <a:t> scores in </a:t>
            </a:r>
            <a:r>
              <a:rPr lang="es-ES" sz="2800" b="0" i="0" u="none" strike="noStrike" cap="none" dirty="0" err="1">
                <a:solidFill>
                  <a:schemeClr val="lt1"/>
                </a:solidFill>
                <a:latin typeface="Century Gothic"/>
                <a:ea typeface="Century Gothic"/>
                <a:cs typeface="Century Gothic"/>
                <a:sym typeface="Century Gothic"/>
              </a:rPr>
              <a:t>psychopathy</a:t>
            </a:r>
            <a:r>
              <a:rPr lang="es-ES" sz="2800" b="0" i="0" u="none" strike="noStrike" cap="none" dirty="0">
                <a:solidFill>
                  <a:schemeClr val="lt1"/>
                </a:solidFill>
                <a:latin typeface="Century Gothic"/>
                <a:ea typeface="Century Gothic"/>
                <a:cs typeface="Century Gothic"/>
                <a:sym typeface="Century Gothic"/>
              </a:rPr>
              <a:t> and ASPD </a:t>
            </a:r>
            <a:r>
              <a:rPr lang="es-ES" sz="2800" b="0" i="0" u="none" strike="noStrike" cap="none" dirty="0" err="1">
                <a:solidFill>
                  <a:schemeClr val="lt1"/>
                </a:solidFill>
                <a:latin typeface="Century Gothic"/>
                <a:ea typeface="Century Gothic"/>
                <a:cs typeface="Century Gothic"/>
                <a:sym typeface="Century Gothic"/>
              </a:rPr>
              <a:t>related</a:t>
            </a:r>
            <a:r>
              <a:rPr lang="es-ES" sz="2800" b="0" i="0" u="none" strike="noStrike" cap="none" dirty="0">
                <a:solidFill>
                  <a:schemeClr val="lt1"/>
                </a:solidFill>
                <a:latin typeface="Century Gothic"/>
                <a:ea typeface="Century Gothic"/>
                <a:cs typeface="Century Gothic"/>
                <a:sym typeface="Century Gothic"/>
              </a:rPr>
              <a:t> </a:t>
            </a:r>
            <a:r>
              <a:rPr lang="es-ES" sz="2800" b="0" i="0" u="none" strike="noStrike" cap="none" dirty="0" err="1">
                <a:solidFill>
                  <a:schemeClr val="lt1"/>
                </a:solidFill>
                <a:latin typeface="Century Gothic"/>
                <a:ea typeface="Century Gothic"/>
                <a:cs typeface="Century Gothic"/>
                <a:sym typeface="Century Gothic"/>
              </a:rPr>
              <a:t>to</a:t>
            </a:r>
            <a:r>
              <a:rPr lang="es-ES" sz="2800" b="0" i="0" u="none" strike="noStrike" cap="none" dirty="0">
                <a:solidFill>
                  <a:schemeClr val="lt1"/>
                </a:solidFill>
                <a:latin typeface="Century Gothic"/>
                <a:ea typeface="Century Gothic"/>
                <a:cs typeface="Century Gothic"/>
                <a:sym typeface="Century Gothic"/>
              </a:rPr>
              <a:t> more </a:t>
            </a:r>
            <a:r>
              <a:rPr lang="es-ES" sz="2800" b="0" i="0" u="none" strike="noStrike" cap="none" dirty="0" err="1">
                <a:solidFill>
                  <a:schemeClr val="lt1"/>
                </a:solidFill>
                <a:latin typeface="Century Gothic"/>
                <a:ea typeface="Century Gothic"/>
                <a:cs typeface="Century Gothic"/>
                <a:sym typeface="Century Gothic"/>
              </a:rPr>
              <a:t>sadistic</a:t>
            </a:r>
            <a:r>
              <a:rPr lang="es-ES" sz="2800" b="0" i="0" u="none" strike="noStrike" cap="none" dirty="0">
                <a:solidFill>
                  <a:schemeClr val="lt1"/>
                </a:solidFill>
                <a:latin typeface="Century Gothic"/>
                <a:ea typeface="Century Gothic"/>
                <a:cs typeface="Century Gothic"/>
                <a:sym typeface="Century Gothic"/>
              </a:rPr>
              <a:t> animal abuse and more </a:t>
            </a:r>
            <a:r>
              <a:rPr lang="es-ES" sz="2800" b="0" i="0" u="none" strike="noStrike" cap="none" dirty="0" err="1">
                <a:solidFill>
                  <a:schemeClr val="lt1"/>
                </a:solidFill>
                <a:latin typeface="Century Gothic"/>
                <a:ea typeface="Century Gothic"/>
                <a:cs typeface="Century Gothic"/>
                <a:sym typeface="Century Gothic"/>
              </a:rPr>
              <a:t>sadistic</a:t>
            </a:r>
            <a:r>
              <a:rPr lang="es-ES" sz="2800" b="0" i="0" u="none" strike="noStrike" cap="none" dirty="0">
                <a:solidFill>
                  <a:schemeClr val="lt1"/>
                </a:solidFill>
                <a:latin typeface="Century Gothic"/>
                <a:ea typeface="Century Gothic"/>
                <a:cs typeface="Century Gothic"/>
                <a:sym typeface="Century Gothic"/>
              </a:rPr>
              <a:t> interpersonal </a:t>
            </a:r>
            <a:r>
              <a:rPr lang="es-ES" sz="2800" b="0" i="0" u="none" strike="noStrike" cap="none" dirty="0" err="1">
                <a:solidFill>
                  <a:schemeClr val="lt1"/>
                </a:solidFill>
                <a:latin typeface="Century Gothic"/>
                <a:ea typeface="Century Gothic"/>
                <a:cs typeface="Century Gothic"/>
                <a:sym typeface="Century Gothic"/>
              </a:rPr>
              <a:t>violence</a:t>
            </a:r>
            <a:r>
              <a:rPr lang="es-ES" sz="2800" b="0" i="0" u="none" strike="noStrike" cap="none" dirty="0">
                <a:solidFill>
                  <a:schemeClr val="lt1"/>
                </a:solidFill>
                <a:latin typeface="Century Gothic"/>
                <a:ea typeface="Century Gothic"/>
                <a:cs typeface="Century Gothic"/>
                <a:sym typeface="Century Gothic"/>
              </a:rPr>
              <a:t>.</a:t>
            </a:r>
          </a:p>
        </p:txBody>
      </p:sp>
      <p:sp>
        <p:nvSpPr>
          <p:cNvPr id="514" name="Shape 514" descr="data:image/jpeg;base64,/9j/4AAQSkZJRgABAQAAAQABAAD/2wCEAAkGBhQSEBQUExQVFRUVFRcUFBcXEhUUFBgVFRQVFRQUFBUXHCYfFxkjGRQVHy8gIycpLCwsFR4xNTAqNSYrLCkBCQoKDgwOFw8PGikcHSQpKSksLCkpKSkpKSksKSkpKSkpLCkpLCksLCkpLCkpKSwpKSkpLCksKSksKSwpKSwsLP/AABEIAK0BIwMBIgACEQEDEQH/xAAcAAEAAgMBAQEAAAAAAAAAAAAABQYDBAcCCAH/xAA6EAABAwIDBQYEBgEDBQAAAAABAAIRAwQFITEGEkFRYSJxgZGhsQcTMvAUQsHR4fFSI3KCFRYkssL/xAAZAQEAAwEBAAAAAAAAAAAAAAAAAQIDBAX/xAAiEQEBAAIDAQACAgMAAAAAAAAAAQIRAxIhMQQTQVEUIjL/2gAMAwEAAhEDEQA/AOY1cSceKxi8K1q1IgL1TpZLPUW3WR1ZYnVF+VAvVtbF5gKbdElt03sFxc0akjjqF0myxdjxMEEjXgcso9lzevgpaJVj2euv9Ib2rcj3THmsu0vxvMMsfqZvLUVu2MnMJy5wAJ6mfvVROI2U5hpkDjqRoCfEFWKk4D6cswfGJC/L1jH0yRHIxqDw8Et0tMduf06e48zk068gpXBbB1xVbSpgw8gDn4leXWAJiSQDyzB45rq3wv2I+UBc1RHGiN6SQRG87lrkP4UWdvIjt1nq94Vh7bW2ZTH002R3nVx8TPmuM7cuN3cue46dlgOgAOgXX9prvcoOjUiFyeoJJlbXzxTjm95VTalk9siMjkT05StZ2G7oJB8/ZXQ2o4LSu8MDuEdyp1dNyt+qaeyC3dgHWOPetY0Z0z91Z6+DkaZhRF1ZRzb7JqxFmFjRaYgEQBn48+pUzhu1FSiIacu/NRJDwMxIWIAHp7KznuNXux+JzmkB0hW/CfieCB2571w9+8Oo8wjasc2nporKWPpiz2+pu+r0UzbbQ0X6OAXyvSxuqz6XkqVsdtardfdNq6fUVO4a7Qg+KyL5+w34lObHaKteHfFgZbzlO0adWRU7D/iLSfqQp612iov0cFKEmixsrtdoQfFZEBERARFq4hiLKLN55gcOZPIKL4mS26jZlaV5i9Onqc1U8S2vdUyZ2R6qFqXcnMyVjly/07MPxb9yWXENrCcmCFWb26c8kuMlYn3YWrVvAs7bfrqxwxw+RjdcZotRzxKKNLuVV3ZkdV+scsVd8kleW1IXTHjW7rL8suOS27V4p6lvd/IWNtUBscSv24pFhcKk0+wHNDWgy5wDmh0nIEHUKlnbxpjenqbpYux2X35phuIBlXcyhxge/wCiqYkjXNe7Ws75jJOjh7rOcOr41v5FynsdSoVANBpr3RkVC4xjHyXEjMO9RxBUhZPkgRPZH9H1WhtLg3zGS36hoOYmFbrKdrPiHwm6c+4bByeezOen5SOBGnjPFfVNrS3WNbyaBlpkIXyVhLjTqhp/yg8wdN4dRP6L6yw6tv0abv8AJjT5tBWmP1hd6auMYcarY4Kn4jsrEmF0JY69EOEFX0Y5WOM3Fq5riIMLDK6rcbMsOih7vY7oq6azkjn76YK1LiwDtQCrpc7IkaAqKuMAe1Qv2lUy5wT/AB8lFXOG82x1CvFawcNWrRrW3P1Sry6UitZFokZ/fFR7mzwhXW6wsHTIqMrYTwIkKvsLJl9Vv5K/DTKm6uGcvVaFWmQcwpmSmXFr40HFfgeVtuaCsFWlwCv4xuJTxCo36XEeyk7LbavS1k9QVDFhQBFNWOh4P8WS36nHzV3wb4qhwlzhHfx5d64K20DzyAzJ5D7yhYq+8PoJDRkBOfeepUm31Th+3lGpxHmp23xWm/RwXx/Z7Q1qR+oq04T8SqjIklR6alfT1S4aGlxIgCT3Bcrx/GXXFYunsjJg4AKvn4ivrMFIOPa1z16dy2BVhY8uW/Hf+LxybybReQFGXOJQYlbdxX7Kp19ff6kLHTsqbq4n1Wr/ANSKiH3iwPueqvFKsIxFFW/xaKNiHuKBB0WS0whz89ArG6waapBjr/Clbm1DaYgQI45Jnza8jh4uCZe1VjYsaAPzcD15L8rX7ajQ2qCHNG6HxLoGgPNZLwS6RkVE3EzzV8Lf5V5JJ8fj3NAIbn1Op/ZYbdhNQEc1tW9oTGWfJXPAdmQ1suEuOcQStO0ZTC16wqQWknWBrx6T4+a3MRbE56a8J4HdWriVoAcjJB0n29FjpXu/2S7SI6qF/niPOFzUbUbpInj3GV9MYUyKFIcqbB5NC+eLe4+XVII7Lsjw8vdfQGz9xv2tF3Om30EfomH/AEpnPEiiItmQiIg8upg6hYKmHsdqFsoghrnZtjtFCXuxk8FdEUaWmVjlt5seRwKhLrZt40Xa30gdQtSthNN3BR1XnI4RdYQ4atPgoi5wo8F3y62VY7RQV9sMD+VV00nK4Tc4ZHCFHvoOaux4hsIeSrWIbEvGg8wo0v3xv1QGvHFZKVpvGB/HjyUzebNPac2nwErRr2LqYIGp+o//ACOnPn4JtHWX41LmkPpboMyf8jz7tY/labmQto1SNR5LxkVbbO4MHyN7KJWKrhRGbVuUjBz0WzQvWl2eXJW2z6sezNB4q5gq/vraKEscVpUxOR95WWpf74LgsOX69H8TUmm9eX8NOfBUO8xAioVYH1SQQqxitDtqOObW/KtxksblCsXrbp2E6yFB29UtOU/fBSdDGXNMOErW4RyTmqWbZGMoRYW4/T4tRV/XGv8AkJO8ouZU3m56g5aEZFbovRUZB1CzULoGrUa4fmM8BrqI5Lfp4G3UCRwM5+S5eSJ4bpBnBN5p3VCXWDlrs8l0vDbJg7J5ffgtTFsFnMCfBZzLKN7jjVa2ZwkOcDyOfNW2pAB0HDmvGF4b8tnU/YXmq8Agzl1581rKp1VnaS8YycyT/t4/sqm+/e7IHPmrPtI+QcpPeqxh7t0yeK347uOTmmq2KeJP0cRlzmV234N7U/OoOt3ul1M7zM9WHUeB91wPEa7S7s5q1fCrE3UcQpOns7wa7ud2T7q189Yy78fTaIi2ZiIiAiIgIiICIiAiIg8OpA6gLVr4RTdwW6iCvXOyLHaRKrmJfDhrtGjwXREUaW7Vw3FPhmeAVWvtg6jOHmF9MPpA6gFadxgtJ+rVHVb9lfLd1gtWn9TZCjqlr0I9l3TbfAGjJo0VFqYQxol0SscuTrXXhw98dqB8hzTzCtGDgOAA5aLXxW3a3RSeCUfk0pObneg5KuWcsacXDlhl4y1cPDZJyACpl44OqHiNJU5jeJF4LQclA2do5xn8qnC69q3PjlyaxjZoUmAQ3hz4lYKmGPqmfp5L3d3gb2WiIW5YbRBub2zGkLWXfrjyx6/61GnZyv8AZRTp2tZ/i5FZnqLXe2rRXLs+2zeHIOgGeU6r8wzGyDuOII5ZDuMcl6xMu+Xujh9J45a+/ooCu/5VQkSYAB6k5kn1HisLNtJdV0OlWaWyDqOET5cFhxC9Lbdxpt3nN4cY5qoWe0gyEdw7/dbrtod09kiePHwWPWyujvLG/hW0ArAteA2oMyDy5hecQaHNyyPE6efMKIq4jRcPmS2m9uYMGN48QR3aL8biIeZDmuduzAOcdAdf6U9fT9nmmhe1ZEEcIPhnMKv3NAcDmpq7eWzLHDPjInmTKhXgk9egn2WuM0wzu/rQoWpmfOf2Vx+HWEGpf0WjOajXO/2sO8fQLd2C+Hr72tDgWUmgGo4jtRwDepXbtndibWyO9Rp9oiC9xLnRy5DwCvq5MfMU+iItmYiIgIiICIiAiL8KgfqIiAiIpBERAREQQO0WGb7ZAXKMfwGrvHcBXdCFhFkyZ3RPcs8uOZOjj58sJpwP/sCqGh9fInMN5Dm7r0UTjNTd7I4ZL6GxfCvmtMaqh3nwyNZ+eQ4lZZcf9Ojj/K89cLunFx3RnOqkS/5bAOMLquMfDllFu7TbpqYzJ5qkXmxVdzt1jSSchkouNa4c8+qYLb5js9FjvaG5kFd73YepbU+1nU4xoOgWpshsTUvbxtMsO4DvVHaANHMq0tlU5OuWNyVKjhldzQW0yQdDC/F9YW+xlsxrWhmTQAPBFt68/bk2JP3Q3yHPnn98VVMTpkOO9znLTTJTZvBUHa4zHiFG4lS3xHQfv+yybVDtq6wM41Kwiq4jLjx7/srYLI1GWnt+6/WVJ7MRrHh/alVG1ahDQOpPrB9llsw5ztNeXQGIW47D5g8ifdbVJrWbpHFKSPYuXNEOO8OThvCDynRYaeKuD+yGNBI+ljR6xK8Yg+VrWrzICrqLbdc+E2NE3FSk8kl7AQSZzaZy7wT5Lq4XBNiLotvacay3j1hd7V+O/wAM+Se7ERFqzEREBERAREQEREBERAREQEREBERAREQEREGOrbtdqJXijYsaZa0A84zWdEETiGzlOse0FsYZg9O3bu02gTqYzPeVvIo0nd+CIilD5wuKBY3mNO/nCw0KL3OEaT/XurBdW+9wyAXumwBsRmDP7fouX9kd36qhn4Nva6DP2/ZRr6AZLo6AdPv2VrrUyQQ3Xme7j0UFUsc83TH66+JVplFLhdofceSBpl7keuaNpEEd/wDf6qdFAcvv7C8G1EeKjvE/rqErWX8QlpakOk6Kc/CZffmsdSmAIGnHJR2P1t7Ydg/H0zMDfE9wK+glxLZLC2QXmS4h4A0AyIXXMAv/AJ1tTfxLYOc5tyOfeFpxseRIoiLZiIiIC/F+ooH4v1EUgiIgIiICIiAiIgIiICIiAiIgIiICIiAiIg4VdXjxy8B+q0xfuEQevBaWI4kG6EZ9cv4UNUxBxfOg7/DyzXBjja9PLORbqeIHMkgiDIg58+Cj/wAUzemBJzjgo61kjiTp3+K07t5JkZZdI91pMGN5PdpyteiMm9MiszK1MmZPLRVo4nAMuBPdn6Latbtp0PeqXGxpM5VicAR2dOv6LUrthYrepK9XNUNHFJ6nJYMCd/4rjnk2pPdnMKzfBnHGvsvkk9qm9271Du15ySqHh20LPlVLcSHOY4NPJzhkD+6jdhr59PIEjt92bVrvr65bN+PpNFCYTtEx7G77hvaHQZqaBlb45TL4xuNn1+oiKyoiIgIiICIiAiIgIiICIiAiIgIiICIiAiIgIiICIiD5qfh5cCXN0WrSwTPvM9OOvkpqniG84tiBGvNbFWlEHw/X391zR1WI+hQDRAiQ3iYnWO/RRNxRJnQTyhWWlaB8gjUE5GBpwI7lD06Akk/8Ry1/tWNIL8HGZ0/dejRLXiJ6cu7kpa6ofT4Er08tPZyn9AoqJHig57Ynj6L1WxGcjHesz6BLeg/dQd5kTHd9/fFUxktaZ2yPeGVJqlxJB6cxn4r1Z4juvcWaSd2ROplxC1rOo7fGk6Z884WlYmAr1jFysMcqky90jiCZPhyC6dsxtru7rahBpnIOnNp4TPBcPdVMZET98PsqSwvGS3suiD08iJVdWexby+V9PNdK/Vz/AOH22G/FtVOYypO5x+QzxjTy5LoC6Mcu0YZY6uhERWVEREBERAREQEREBERAREQEREBERAREQEREBERBxbHNmvw9YtOYBAB5gj9oUY4xE5jT1/ryXSPiHQ3WtqxMAgjnGf33LnlSvSqQWuALhoeJBiO9cny2OyXc2xMuAwgz98VHXRiS3Q6BSFzh5A0nl4LC6ylmWoCbTpDuLn5HIALXLZrCFJ1LUgGJk5eaxW9p25PWPvzS3wxnqRDIYqzeEZx4588s1cLsBlIuPJUm5ZOh7vcT98E408sflEZOJ/KC6fCAtShTgZL3XuiKRbrJDSYjqR6LLZCWqbVcIyMpiMwCtOtS3TI56clKMpnh3c/BflxTDOEu5agd/M9NP0Y0zx8b+E4m5jmvJIIgiMnHdOR6Ac19F4FioubenWb+doJ6H8w818wWVftkPOvGc8+9dl+D+MSypbk5tO+0ejh7eqvjdZMcpvF0lERbsRERAREQEREBERAREQEREBERAREQEREBERAREQUfFsVNclj90U+GeYPAn74rlWPWbKbgA0gAkhwz6K8XFENE6k5knVU3Gbgh58iFwTK7ejeOdfGvY3r93J8g6CZ05Tr3I/EZd18fVR143dAI7/RY6B38zr9laM/jfvMRcB96c1hwKu51yze/NIj/AIlaGISBAJXvZJxN3S/3H/1KX5VpPYuONwGEESNCO4KjZOfI+mPHXQ+forjjTtR3/oqm2zDDI/Nw71TC6jTkm7GhjbhFNo1ku9IXjCXkvjgdeQ6k8AvWJs36tNukiOepWoyvnujIA6TmSOLjxPstdbxYfMlspw3Juuhd+g5D1WC6tozXnCa5e3Pu8lJV6YhZ/K0+xECx3oJIBGY8FaticV+TfU3nLtbjuoORlV9tWBoMhP8AC/cIrH5oz5H1V6x0+mwv1YLR802Hm1p9Asy6nK/UREBERAREQEREBERAREQEREBERAREQEREBERB/9k="/>
          <p:cNvSpPr/>
          <p:nvPr/>
        </p:nvSpPr>
        <p:spPr>
          <a:xfrm>
            <a:off x="1679575" y="-144463"/>
            <a:ext cx="304800" cy="304801"/>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1"/>
              </a:buClr>
              <a:buFont typeface="Noto Sans Symbols"/>
              <a:buNone/>
            </a:pPr>
            <a:endParaRPr sz="1800">
              <a:solidFill>
                <a:schemeClr val="lt1"/>
              </a:solidFill>
              <a:latin typeface="Arial"/>
              <a:ea typeface="Arial"/>
              <a:cs typeface="Arial"/>
              <a:sym typeface="Arial"/>
            </a:endParaRPr>
          </a:p>
        </p:txBody>
      </p:sp>
      <p:pic>
        <p:nvPicPr>
          <p:cNvPr id="515" name="Shape 515" descr="http://www.gfader.com/images/blog-dog-abuse-ist2_274710_pet_abuse.jpg"/>
          <p:cNvPicPr preferRelativeResize="0"/>
          <p:nvPr/>
        </p:nvPicPr>
        <p:blipFill rotWithShape="1">
          <a:blip r:embed="rId3">
            <a:alphaModFix/>
          </a:blip>
          <a:srcRect/>
          <a:stretch/>
        </p:blipFill>
        <p:spPr>
          <a:xfrm>
            <a:off x="1991544" y="2636912"/>
            <a:ext cx="6683376" cy="397615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chemeClr val="bg1"/>
                </a:solidFill>
              </a:rPr>
              <a:t>ALGUNOS </a:t>
            </a:r>
            <a:r>
              <a:rPr lang="es-ES" dirty="0" smtClean="0">
                <a:solidFill>
                  <a:schemeClr val="bg1"/>
                </a:solidFill>
              </a:rPr>
              <a:t>CASOS DE SERIAL KILLERS</a:t>
            </a:r>
            <a:endParaRPr lang="es-ES" dirty="0">
              <a:solidFill>
                <a:schemeClr val="bg1"/>
              </a:solidFill>
            </a:endParaRPr>
          </a:p>
        </p:txBody>
      </p:sp>
      <p:sp>
        <p:nvSpPr>
          <p:cNvPr id="3" name="Marcador de texto 2"/>
          <p:cNvSpPr>
            <a:spLocks noGrp="1"/>
          </p:cNvSpPr>
          <p:nvPr>
            <p:ph type="body" idx="1"/>
          </p:nvPr>
        </p:nvSpPr>
        <p:spPr/>
        <p:txBody>
          <a:bodyPr/>
          <a:lstStyle/>
          <a:p>
            <a:endParaRPr lang="es-ES"/>
          </a:p>
        </p:txBody>
      </p:sp>
    </p:spTree>
    <p:extLst>
      <p:ext uri="{BB962C8B-B14F-4D97-AF65-F5344CB8AC3E}">
        <p14:creationId xmlns:p14="http://schemas.microsoft.com/office/powerpoint/2010/main" xmlns="" val="23266301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Diagrama"/>
          <p:cNvGraphicFramePr/>
          <p:nvPr/>
        </p:nvGraphicFramePr>
        <p:xfrm>
          <a:off x="1881161" y="1928802"/>
          <a:ext cx="8586817" cy="4143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Marcador de contenido 1"/>
          <p:cNvSpPr>
            <a:spLocks noGrp="1"/>
          </p:cNvSpPr>
          <p:nvPr>
            <p:ph/>
          </p:nvPr>
        </p:nvSpPr>
        <p:spPr>
          <a:xfrm>
            <a:off x="696686" y="1476103"/>
            <a:ext cx="9736183" cy="4271239"/>
          </a:xfrm>
        </p:spPr>
        <p:txBody>
          <a:bodyPr/>
          <a:lstStyle/>
          <a:p>
            <a:endParaRPr lang="es-ES" dirty="0"/>
          </a:p>
        </p:txBody>
      </p:sp>
    </p:spTree>
    <p:extLst>
      <p:ext uri="{BB962C8B-B14F-4D97-AF65-F5344CB8AC3E}">
        <p14:creationId xmlns:p14="http://schemas.microsoft.com/office/powerpoint/2010/main" xmlns="" val="17238721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4"/>
          <p:cNvSpPr>
            <a:spLocks noChangeArrowheads="1"/>
          </p:cNvSpPr>
          <p:nvPr/>
        </p:nvSpPr>
        <p:spPr bwMode="auto">
          <a:xfrm>
            <a:off x="5381625" y="2590800"/>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a:spcBef>
                <a:spcPct val="20000"/>
              </a:spcBef>
              <a:buClr>
                <a:srgbClr val="FEB80A"/>
              </a:buClr>
              <a:buFont typeface="Wingdings 3" panose="05040102010807070707" pitchFamily="18" charset="2"/>
              <a:buChar char=""/>
              <a:defRPr sz="2200">
                <a:solidFill>
                  <a:schemeClr val="tx1"/>
                </a:solidFill>
                <a:latin typeface="Corbel" panose="020B0503020204020204" pitchFamily="34" charset="0"/>
              </a:defRPr>
            </a:lvl4pPr>
            <a:lvl5pPr marL="2057400" indent="-228600">
              <a:spcBef>
                <a:spcPct val="20000"/>
              </a:spcBef>
              <a:buClr>
                <a:srgbClr val="FEB80A"/>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rbel" panose="020B0503020204020204" pitchFamily="34" charset="0"/>
              </a:defRPr>
            </a:lvl9pPr>
          </a:lstStyle>
          <a:p>
            <a:pPr eaLnBrk="1" hangingPunct="1">
              <a:spcBef>
                <a:spcPct val="0"/>
              </a:spcBef>
              <a:buClrTx/>
              <a:buSzTx/>
              <a:buFontTx/>
              <a:buNone/>
            </a:pPr>
            <a:endParaRPr lang="ca-ES" altLang="es-ES" sz="1800">
              <a:latin typeface="Arial" panose="020B0604020202020204" pitchFamily="34" charset="0"/>
            </a:endParaRPr>
          </a:p>
        </p:txBody>
      </p:sp>
      <p:graphicFrame>
        <p:nvGraphicFramePr>
          <p:cNvPr id="8" name="7 Diagrama"/>
          <p:cNvGraphicFramePr/>
          <p:nvPr/>
        </p:nvGraphicFramePr>
        <p:xfrm>
          <a:off x="2095473" y="2492377"/>
          <a:ext cx="8305828" cy="3937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Marcador de contenido 1"/>
          <p:cNvSpPr>
            <a:spLocks noGrp="1"/>
          </p:cNvSpPr>
          <p:nvPr>
            <p:ph/>
          </p:nvPr>
        </p:nvSpPr>
        <p:spPr/>
        <p:txBody>
          <a:bodyPr/>
          <a:lstStyle/>
          <a:p>
            <a:endParaRPr lang="es-ES"/>
          </a:p>
        </p:txBody>
      </p:sp>
    </p:spTree>
    <p:extLst>
      <p:ext uri="{BB962C8B-B14F-4D97-AF65-F5344CB8AC3E}">
        <p14:creationId xmlns:p14="http://schemas.microsoft.com/office/powerpoint/2010/main" xmlns="" val="41829669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5381625" y="2590800"/>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a:spcBef>
                <a:spcPct val="20000"/>
              </a:spcBef>
              <a:buClr>
                <a:srgbClr val="FEB80A"/>
              </a:buClr>
              <a:buFont typeface="Wingdings 3" panose="05040102010807070707" pitchFamily="18" charset="2"/>
              <a:buChar char=""/>
              <a:defRPr sz="2200">
                <a:solidFill>
                  <a:schemeClr val="tx1"/>
                </a:solidFill>
                <a:latin typeface="Corbel" panose="020B0503020204020204" pitchFamily="34" charset="0"/>
              </a:defRPr>
            </a:lvl4pPr>
            <a:lvl5pPr marL="2057400" indent="-228600">
              <a:spcBef>
                <a:spcPct val="20000"/>
              </a:spcBef>
              <a:buClr>
                <a:srgbClr val="FEB80A"/>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rbel" panose="020B0503020204020204" pitchFamily="34" charset="0"/>
              </a:defRPr>
            </a:lvl9pPr>
          </a:lstStyle>
          <a:p>
            <a:pPr eaLnBrk="1" hangingPunct="1">
              <a:spcBef>
                <a:spcPct val="0"/>
              </a:spcBef>
              <a:buClrTx/>
              <a:buSzTx/>
              <a:buFontTx/>
              <a:buNone/>
            </a:pPr>
            <a:endParaRPr lang="ca-ES" altLang="es-ES" sz="1800">
              <a:latin typeface="Arial" panose="020B0604020202020204" pitchFamily="34" charset="0"/>
            </a:endParaRPr>
          </a:p>
        </p:txBody>
      </p:sp>
      <p:graphicFrame>
        <p:nvGraphicFramePr>
          <p:cNvPr id="12" name="11 Diagrama"/>
          <p:cNvGraphicFramePr/>
          <p:nvPr/>
        </p:nvGraphicFramePr>
        <p:xfrm>
          <a:off x="1898578" y="1498104"/>
          <a:ext cx="8231217" cy="4503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0106" name="Rectangle 10"/>
          <p:cNvSpPr>
            <a:spLocks noGrp="1" noChangeArrowheads="1"/>
          </p:cNvSpPr>
          <p:nvPr>
            <p:ph type="title"/>
          </p:nvPr>
        </p:nvSpPr>
        <p:spPr/>
        <p:txBody>
          <a:bodyPr/>
          <a:lstStyle/>
          <a:p>
            <a:pPr>
              <a:defRPr/>
            </a:pPr>
            <a:endParaRPr lang="es-ES" smtClean="0">
              <a:solidFill>
                <a:schemeClr val="tx2">
                  <a:satMod val="200000"/>
                </a:schemeClr>
              </a:solidFill>
            </a:endParaRPr>
          </a:p>
        </p:txBody>
      </p:sp>
      <p:pic>
        <p:nvPicPr>
          <p:cNvPr id="121862" name="12 Imagen" descr="richard2.jpg"/>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952626" y="4357688"/>
            <a:ext cx="2038351" cy="149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Marcador de contenido 1"/>
          <p:cNvSpPr>
            <a:spLocks noGrp="1"/>
          </p:cNvSpPr>
          <p:nvPr>
            <p:ph sz="half" idx="1"/>
          </p:nvPr>
        </p:nvSpPr>
        <p:spPr/>
        <p:txBody>
          <a:bodyPr/>
          <a:lstStyle/>
          <a:p>
            <a:endParaRPr lang="es-ES"/>
          </a:p>
        </p:txBody>
      </p:sp>
    </p:spTree>
    <p:extLst>
      <p:ext uri="{BB962C8B-B14F-4D97-AF65-F5344CB8AC3E}">
        <p14:creationId xmlns:p14="http://schemas.microsoft.com/office/powerpoint/2010/main" xmlns="" val="980189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nodePh="1">
                                  <p:stCondLst>
                                    <p:cond delay="0"/>
                                  </p:stCondLst>
                                  <p:endCondLst>
                                    <p:cond evt="begin" delay="0">
                                      <p:tn val="5"/>
                                    </p:cond>
                                  </p:endCondLst>
                                  <p:childTnLst>
                                    <p:set>
                                      <p:cBhvr>
                                        <p:cTn id="6" dur="1" fill="hold">
                                          <p:stCondLst>
                                            <p:cond delay="0"/>
                                          </p:stCondLst>
                                        </p:cTn>
                                        <p:tgtEl>
                                          <p:spTgt spid="260106"/>
                                        </p:tgtEl>
                                        <p:attrNameLst>
                                          <p:attrName>style.visibility</p:attrName>
                                        </p:attrNameLst>
                                      </p:cBhvr>
                                      <p:to>
                                        <p:strVal val="visible"/>
                                      </p:to>
                                    </p:set>
                                    <p:animEffect transition="in" filter="dissolve">
                                      <p:cBhvr>
                                        <p:cTn id="7" dur="500"/>
                                        <p:tgtEl>
                                          <p:spTgt spid="260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645130" y="724106"/>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4200" b="0" i="0" u="none" strike="noStrike" cap="none">
              <a:solidFill>
                <a:schemeClr val="lt2"/>
              </a:solidFill>
              <a:latin typeface="Century Gothic"/>
              <a:ea typeface="Century Gothic"/>
              <a:cs typeface="Century Gothic"/>
              <a:sym typeface="Century Gothic"/>
            </a:endParaRPr>
          </a:p>
        </p:txBody>
      </p:sp>
      <p:sp>
        <p:nvSpPr>
          <p:cNvPr id="328" name="Shape 328"/>
          <p:cNvSpPr txBox="1">
            <a:spLocks noGrp="1"/>
          </p:cNvSpPr>
          <p:nvPr>
            <p:ph type="body" idx="1"/>
          </p:nvPr>
        </p:nvSpPr>
        <p:spPr>
          <a:xfrm>
            <a:off x="1103312" y="2052918"/>
            <a:ext cx="8946541" cy="4195481"/>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None/>
            </a:pPr>
            <a:endParaRPr sz="2000" b="0" i="0" u="none" strike="noStrike" cap="none">
              <a:solidFill>
                <a:schemeClr val="lt1"/>
              </a:solidFill>
              <a:latin typeface="Century Gothic"/>
              <a:ea typeface="Century Gothic"/>
              <a:cs typeface="Century Gothic"/>
              <a:sym typeface="Century Gothic"/>
            </a:endParaRPr>
          </a:p>
        </p:txBody>
      </p:sp>
      <p:pic>
        <p:nvPicPr>
          <p:cNvPr id="329" name="Shape 329"/>
          <p:cNvPicPr preferRelativeResize="0"/>
          <p:nvPr/>
        </p:nvPicPr>
        <p:blipFill rotWithShape="1">
          <a:blip r:embed="rId3">
            <a:alphaModFix/>
          </a:blip>
          <a:srcRect/>
          <a:stretch/>
        </p:blipFill>
        <p:spPr>
          <a:xfrm>
            <a:off x="3467894" y="15875"/>
            <a:ext cx="5256212" cy="68262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9"/>
          <p:cNvSpPr>
            <a:spLocks noGrp="1" noChangeArrowheads="1"/>
          </p:cNvSpPr>
          <p:nvPr>
            <p:ph type="title"/>
          </p:nvPr>
        </p:nvSpPr>
        <p:spPr/>
        <p:txBody>
          <a:bodyPr/>
          <a:lstStyle/>
          <a:p>
            <a:pPr>
              <a:defRPr/>
            </a:pPr>
            <a:endParaRPr lang="es-ES" smtClean="0">
              <a:solidFill>
                <a:schemeClr val="tx2">
                  <a:satMod val="200000"/>
                </a:schemeClr>
              </a:solidFill>
            </a:endParaRPr>
          </a:p>
        </p:txBody>
      </p:sp>
      <p:graphicFrame>
        <p:nvGraphicFramePr>
          <p:cNvPr id="9" name="8 Diagrama"/>
          <p:cNvGraphicFramePr/>
          <p:nvPr/>
        </p:nvGraphicFramePr>
        <p:xfrm>
          <a:off x="1445730" y="1459845"/>
          <a:ext cx="9335481" cy="4496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Marcador de contenido 1"/>
          <p:cNvSpPr>
            <a:spLocks noGrp="1"/>
          </p:cNvSpPr>
          <p:nvPr>
            <p:ph sz="quarter" idx="2"/>
          </p:nvPr>
        </p:nvSpPr>
        <p:spPr/>
        <p:txBody>
          <a:bodyPr/>
          <a:lstStyle/>
          <a:p>
            <a:endParaRPr lang="es-ES"/>
          </a:p>
        </p:txBody>
      </p:sp>
    </p:spTree>
    <p:extLst>
      <p:ext uri="{BB962C8B-B14F-4D97-AF65-F5344CB8AC3E}">
        <p14:creationId xmlns:p14="http://schemas.microsoft.com/office/powerpoint/2010/main" xmlns="" val="18105370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Shape 580"/>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FF0000"/>
              </a:buClr>
              <a:buSzPct val="25000"/>
              <a:buFont typeface="Century Gothic"/>
              <a:buNone/>
            </a:pPr>
            <a:r>
              <a:rPr lang="es-ES" sz="4200" b="0" i="0" u="none" strike="noStrike" cap="none">
                <a:solidFill>
                  <a:srgbClr val="FF0000"/>
                </a:solidFill>
                <a:latin typeface="Century Gothic"/>
                <a:ea typeface="Century Gothic"/>
                <a:cs typeface="Century Gothic"/>
                <a:sym typeface="Century Gothic"/>
              </a:rPr>
              <a:t>ÁREAS A EVALUAR</a:t>
            </a:r>
          </a:p>
        </p:txBody>
      </p:sp>
      <p:sp>
        <p:nvSpPr>
          <p:cNvPr id="581" name="Shape 581"/>
          <p:cNvSpPr txBox="1">
            <a:spLocks noGrp="1"/>
          </p:cNvSpPr>
          <p:nvPr>
            <p:ph type="body" idx="1"/>
          </p:nvPr>
        </p:nvSpPr>
        <p:spPr>
          <a:xfrm>
            <a:off x="1278124" y="1152983"/>
            <a:ext cx="8946541" cy="3927017"/>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Char char="▶"/>
            </a:pPr>
            <a:r>
              <a:rPr lang="es-ES" sz="2400" b="0" i="0" u="none" strike="noStrike" cap="none">
                <a:solidFill>
                  <a:schemeClr val="lt1"/>
                </a:solidFill>
                <a:latin typeface="Century Gothic"/>
                <a:ea typeface="Century Gothic"/>
                <a:cs typeface="Century Gothic"/>
                <a:sym typeface="Century Gothic"/>
              </a:rPr>
              <a:t>Competencia / Desarrollo</a:t>
            </a:r>
          </a:p>
          <a:p>
            <a:pPr marL="742950" marR="0" lvl="1" indent="-285750" algn="l" rtl="0">
              <a:spcBef>
                <a:spcPts val="1000"/>
              </a:spcBef>
              <a:spcAft>
                <a:spcPts val="0"/>
              </a:spcAft>
              <a:buClr>
                <a:srgbClr val="86D1D8"/>
              </a:buClr>
              <a:buSzPct val="80000"/>
              <a:buFont typeface="Noto Sans Symbols"/>
              <a:buChar char="▶"/>
            </a:pPr>
            <a:r>
              <a:rPr lang="es-ES" sz="2400" b="0" i="0" u="none" strike="noStrike" cap="none">
                <a:solidFill>
                  <a:schemeClr val="lt1"/>
                </a:solidFill>
                <a:latin typeface="Century Gothic"/>
                <a:ea typeface="Century Gothic"/>
                <a:cs typeface="Century Gothic"/>
                <a:sym typeface="Century Gothic"/>
              </a:rPr>
              <a:t>funcionamiento cognitivo, habilidades sociales,  comunicación, la capacidad de recuperación, la autoestima y la autocompetencia.</a:t>
            </a:r>
          </a:p>
          <a:p>
            <a:pPr marL="742950" marR="0" lvl="1" indent="-285750" algn="l" rtl="0">
              <a:spcBef>
                <a:spcPts val="1000"/>
              </a:spcBef>
              <a:spcAft>
                <a:spcPts val="0"/>
              </a:spcAft>
              <a:buClr>
                <a:srgbClr val="86D1D8"/>
              </a:buClr>
              <a:buSzPct val="80000"/>
              <a:buFont typeface="Noto Sans Symbols"/>
              <a:buNone/>
            </a:pPr>
            <a:endParaRPr sz="2400" b="0" i="0" u="none" strike="noStrike" cap="none">
              <a:solidFill>
                <a:schemeClr val="lt1"/>
              </a:solidFill>
              <a:latin typeface="Century Gothic"/>
              <a:ea typeface="Century Gothic"/>
              <a:cs typeface="Century Gothic"/>
              <a:sym typeface="Century Gothic"/>
            </a:endParaRPr>
          </a:p>
          <a:p>
            <a:pPr marL="342900" marR="0" lvl="0" indent="-342900" algn="l" rtl="0">
              <a:spcBef>
                <a:spcPts val="1000"/>
              </a:spcBef>
              <a:spcAft>
                <a:spcPts val="0"/>
              </a:spcAft>
              <a:buClr>
                <a:srgbClr val="86D1D8"/>
              </a:buClr>
              <a:buSzPct val="80000"/>
              <a:buFont typeface="Noto Sans Symbols"/>
              <a:buChar char="▶"/>
            </a:pPr>
            <a:r>
              <a:rPr lang="es-ES" sz="2400" b="0" i="0" u="none" strike="noStrike" cap="none">
                <a:solidFill>
                  <a:schemeClr val="lt1"/>
                </a:solidFill>
                <a:latin typeface="Century Gothic"/>
                <a:ea typeface="Century Gothic"/>
                <a:cs typeface="Century Gothic"/>
                <a:sym typeface="Century Gothic"/>
              </a:rPr>
              <a:t>Drogas y alcohol</a:t>
            </a:r>
          </a:p>
          <a:p>
            <a:pPr marL="742950" marR="0" lvl="1" indent="-285750" algn="l" rtl="0">
              <a:spcBef>
                <a:spcPts val="1000"/>
              </a:spcBef>
              <a:spcAft>
                <a:spcPts val="0"/>
              </a:spcAft>
              <a:buClr>
                <a:srgbClr val="86D1D8"/>
              </a:buClr>
              <a:buSzPct val="80000"/>
              <a:buFont typeface="Noto Sans Symbols"/>
              <a:buChar char="▶"/>
            </a:pPr>
            <a:r>
              <a:rPr lang="es-ES" sz="2400" b="0" i="0" u="none" strike="noStrike" cap="none">
                <a:solidFill>
                  <a:schemeClr val="lt1"/>
                </a:solidFill>
                <a:latin typeface="Century Gothic"/>
                <a:ea typeface="Century Gothic"/>
                <a:cs typeface="Century Gothic"/>
                <a:sym typeface="Century Gothic"/>
              </a:rPr>
              <a:t>La evidencia de abuso de sustancias patrón y su relación con delito actual</a:t>
            </a:r>
          </a:p>
          <a:p>
            <a:pPr marL="742950" marR="0" lvl="1" indent="-285750" algn="l" rtl="0">
              <a:spcBef>
                <a:spcPts val="1000"/>
              </a:spcBef>
              <a:spcAft>
                <a:spcPts val="0"/>
              </a:spcAft>
              <a:buClr>
                <a:srgbClr val="86D1D8"/>
              </a:buClr>
              <a:buSzPct val="80000"/>
              <a:buFont typeface="Noto Sans Symbols"/>
              <a:buNone/>
            </a:pPr>
            <a:endParaRPr sz="2400" b="0" i="0" u="none" strike="noStrike" cap="none">
              <a:solidFill>
                <a:schemeClr val="lt1"/>
              </a:solidFill>
              <a:latin typeface="Century Gothic"/>
              <a:ea typeface="Century Gothic"/>
              <a:cs typeface="Century Gothic"/>
              <a:sym typeface="Century Gothic"/>
            </a:endParaRPr>
          </a:p>
          <a:p>
            <a:pPr marL="342900" marR="0" lvl="0" indent="-342900" algn="l" rtl="0">
              <a:spcBef>
                <a:spcPts val="1000"/>
              </a:spcBef>
              <a:spcAft>
                <a:spcPts val="0"/>
              </a:spcAft>
              <a:buClr>
                <a:srgbClr val="86D1D8"/>
              </a:buClr>
              <a:buSzPct val="80000"/>
              <a:buFont typeface="Noto Sans Symbols"/>
              <a:buChar char="▶"/>
            </a:pPr>
            <a:r>
              <a:rPr lang="es-ES" sz="2400" b="0" i="0" u="none" strike="noStrike" cap="none">
                <a:solidFill>
                  <a:schemeClr val="lt1"/>
                </a:solidFill>
                <a:latin typeface="Century Gothic"/>
                <a:ea typeface="Century Gothic"/>
                <a:cs typeface="Century Gothic"/>
                <a:sym typeface="Century Gothic"/>
              </a:rPr>
              <a:t>Antecedentes penales / policiales</a:t>
            </a:r>
          </a:p>
          <a:p>
            <a:pPr marL="742950" marR="0" lvl="1" indent="-285750" algn="l" rtl="0">
              <a:spcBef>
                <a:spcPts val="1000"/>
              </a:spcBef>
              <a:spcAft>
                <a:spcPts val="0"/>
              </a:spcAft>
              <a:buClr>
                <a:srgbClr val="86D1D8"/>
              </a:buClr>
              <a:buSzPct val="80000"/>
              <a:buFont typeface="Noto Sans Symbols"/>
              <a:buChar char="▶"/>
            </a:pPr>
            <a:r>
              <a:rPr lang="es-ES" sz="2400" b="0" i="0" u="none" strike="noStrike" cap="none">
                <a:solidFill>
                  <a:schemeClr val="lt1"/>
                </a:solidFill>
                <a:latin typeface="Century Gothic"/>
                <a:ea typeface="Century Gothic"/>
                <a:cs typeface="Century Gothic"/>
                <a:sym typeface="Century Gothic"/>
              </a:rPr>
              <a:t>Agresión a personas y animales, patrones de conducta antisociales, violaciones normativas graves. Agresiones sexuales. Parafilias.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Shape 587"/>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4200" b="0" i="0" u="none" strike="noStrike" cap="none">
              <a:solidFill>
                <a:schemeClr val="lt2"/>
              </a:solidFill>
              <a:latin typeface="Century Gothic"/>
              <a:ea typeface="Century Gothic"/>
              <a:cs typeface="Century Gothic"/>
              <a:sym typeface="Century Gothic"/>
            </a:endParaRPr>
          </a:p>
        </p:txBody>
      </p:sp>
      <p:sp>
        <p:nvSpPr>
          <p:cNvPr id="588" name="Shape 588"/>
          <p:cNvSpPr txBox="1">
            <a:spLocks noGrp="1"/>
          </p:cNvSpPr>
          <p:nvPr>
            <p:ph type="body" idx="1"/>
          </p:nvPr>
        </p:nvSpPr>
        <p:spPr>
          <a:xfrm>
            <a:off x="1103312" y="2052918"/>
            <a:ext cx="8946541" cy="4195481"/>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None/>
            </a:pPr>
            <a:endParaRPr sz="2000" b="0" i="0" u="none" strike="noStrike" cap="none">
              <a:solidFill>
                <a:schemeClr val="lt1"/>
              </a:solidFill>
              <a:latin typeface="Century Gothic"/>
              <a:ea typeface="Century Gothic"/>
              <a:cs typeface="Century Gothic"/>
              <a:sym typeface="Century Gothic"/>
            </a:endParaRPr>
          </a:p>
        </p:txBody>
      </p:sp>
      <p:pic>
        <p:nvPicPr>
          <p:cNvPr id="589" name="Shape 589"/>
          <p:cNvPicPr preferRelativeResize="0"/>
          <p:nvPr/>
        </p:nvPicPr>
        <p:blipFill rotWithShape="1">
          <a:blip r:embed="rId3">
            <a:alphaModFix/>
          </a:blip>
          <a:srcRect/>
          <a:stretch/>
        </p:blipFill>
        <p:spPr>
          <a:xfrm>
            <a:off x="1279151" y="0"/>
            <a:ext cx="9115425" cy="67627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Shape 595"/>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4200" b="0" i="0" u="none" strike="noStrike" cap="none">
              <a:solidFill>
                <a:schemeClr val="lt2"/>
              </a:solidFill>
              <a:latin typeface="Century Gothic"/>
              <a:ea typeface="Century Gothic"/>
              <a:cs typeface="Century Gothic"/>
              <a:sym typeface="Century Gothic"/>
            </a:endParaRPr>
          </a:p>
        </p:txBody>
      </p:sp>
      <p:sp>
        <p:nvSpPr>
          <p:cNvPr id="596" name="Shape 596"/>
          <p:cNvSpPr txBox="1">
            <a:spLocks noGrp="1"/>
          </p:cNvSpPr>
          <p:nvPr>
            <p:ph type="body" idx="1"/>
          </p:nvPr>
        </p:nvSpPr>
        <p:spPr>
          <a:xfrm>
            <a:off x="1103312" y="4020671"/>
            <a:ext cx="8946541" cy="2227728"/>
          </a:xfrm>
          <a:prstGeom prst="rect">
            <a:avLst/>
          </a:prstGeom>
          <a:noFill/>
          <a:ln>
            <a:noFill/>
          </a:ln>
        </p:spPr>
        <p:txBody>
          <a:bodyPr wrap="square" lIns="91425" tIns="45700" rIns="91425" bIns="45700" anchor="t" anchorCtr="0">
            <a:noAutofit/>
          </a:bodyPr>
          <a:lstStyle/>
          <a:p>
            <a:pPr marL="342900" marR="0" lvl="0" indent="-342900" algn="l" rtl="0">
              <a:lnSpc>
                <a:spcPct val="80000"/>
              </a:lnSpc>
              <a:spcBef>
                <a:spcPts val="0"/>
              </a:spcBef>
              <a:spcAft>
                <a:spcPts val="0"/>
              </a:spcAft>
              <a:buClr>
                <a:srgbClr val="86D1D8"/>
              </a:buClr>
              <a:buSzPct val="79692"/>
              <a:buFont typeface="Noto Sans Symbols"/>
              <a:buChar char="▶"/>
            </a:pPr>
            <a:r>
              <a:rPr lang="es-ES" sz="2590" b="0" i="0" u="none" strike="noStrike" cap="none">
                <a:solidFill>
                  <a:schemeClr val="lt1"/>
                </a:solidFill>
                <a:latin typeface="Century Gothic"/>
                <a:ea typeface="Century Gothic"/>
                <a:cs typeface="Century Gothic"/>
                <a:sym typeface="Century Gothic"/>
              </a:rPr>
              <a:t>Características del maltrato</a:t>
            </a:r>
          </a:p>
          <a:p>
            <a:pPr marL="742950" marR="0" lvl="1" indent="-285750" algn="l" rtl="0">
              <a:lnSpc>
                <a:spcPct val="80000"/>
              </a:lnSpc>
              <a:spcBef>
                <a:spcPts val="1000"/>
              </a:spcBef>
              <a:spcAft>
                <a:spcPts val="0"/>
              </a:spcAft>
              <a:buClr>
                <a:srgbClr val="86D1D8"/>
              </a:buClr>
              <a:buSzPct val="79692"/>
              <a:buFont typeface="Noto Sans Symbols"/>
              <a:buChar char="▶"/>
            </a:pPr>
            <a:r>
              <a:rPr lang="es-ES" sz="2590" b="0" i="0" u="none" strike="noStrike" cap="none">
                <a:solidFill>
                  <a:schemeClr val="lt1"/>
                </a:solidFill>
                <a:latin typeface="Century Gothic"/>
                <a:ea typeface="Century Gothic"/>
                <a:cs typeface="Century Gothic"/>
                <a:sym typeface="Century Gothic"/>
              </a:rPr>
              <a:t>Naturaleza, frecuencia, gravedad y alcance de la conducta.</a:t>
            </a:r>
          </a:p>
          <a:p>
            <a:pPr marL="400050" marR="0" lvl="1" indent="-6350" algn="l" rtl="0">
              <a:lnSpc>
                <a:spcPct val="80000"/>
              </a:lnSpc>
              <a:spcBef>
                <a:spcPts val="1000"/>
              </a:spcBef>
              <a:spcAft>
                <a:spcPts val="0"/>
              </a:spcAft>
              <a:buClr>
                <a:srgbClr val="86D1D8"/>
              </a:buClr>
              <a:buSzPct val="25000"/>
              <a:buFont typeface="Noto Sans Symbols"/>
              <a:buNone/>
            </a:pPr>
            <a:r>
              <a:rPr lang="es-ES" sz="2590" b="0" i="0" u="none" strike="noStrike" cap="none">
                <a:solidFill>
                  <a:schemeClr val="lt1"/>
                </a:solidFill>
                <a:latin typeface="Century Gothic"/>
                <a:ea typeface="Century Gothic"/>
                <a:cs typeface="Century Gothic"/>
                <a:sym typeface="Century Gothic"/>
              </a:rPr>
              <a:t>-  Conciencia del impacto a víctima /empatía</a:t>
            </a:r>
          </a:p>
          <a:p>
            <a:pPr marL="457200" marR="0" lvl="0" indent="-457200" algn="l" rtl="0">
              <a:lnSpc>
                <a:spcPct val="80000"/>
              </a:lnSpc>
              <a:spcBef>
                <a:spcPts val="1000"/>
              </a:spcBef>
              <a:spcAft>
                <a:spcPts val="0"/>
              </a:spcAft>
              <a:buClr>
                <a:srgbClr val="86D1D8"/>
              </a:buClr>
              <a:buSzPct val="79692"/>
              <a:buFont typeface="Noto Sans Symbols"/>
              <a:buChar char="▶"/>
            </a:pPr>
            <a:r>
              <a:rPr lang="es-ES" sz="2590" b="0" i="0" u="none" strike="noStrike" cap="none">
                <a:solidFill>
                  <a:schemeClr val="lt1"/>
                </a:solidFill>
                <a:latin typeface="Century Gothic"/>
                <a:ea typeface="Century Gothic"/>
                <a:cs typeface="Century Gothic"/>
                <a:sym typeface="Century Gothic"/>
              </a:rPr>
              <a:t>Historia vital/desarrollo</a:t>
            </a:r>
          </a:p>
          <a:p>
            <a:pPr marL="342900" marR="0" lvl="0" indent="-342900" algn="l" rtl="0">
              <a:lnSpc>
                <a:spcPct val="80000"/>
              </a:lnSpc>
              <a:spcBef>
                <a:spcPts val="1000"/>
              </a:spcBef>
              <a:spcAft>
                <a:spcPts val="0"/>
              </a:spcAft>
              <a:buClr>
                <a:srgbClr val="86D1D8"/>
              </a:buClr>
              <a:buSzPct val="77894"/>
              <a:buFont typeface="Noto Sans Symbols"/>
              <a:buNone/>
            </a:pPr>
            <a:endParaRPr sz="1850" b="0" i="0" u="none" strike="noStrike" cap="none">
              <a:solidFill>
                <a:schemeClr val="lt1"/>
              </a:solidFill>
              <a:latin typeface="Century Gothic"/>
              <a:ea typeface="Century Gothic"/>
              <a:cs typeface="Century Gothic"/>
              <a:sym typeface="Century Gothic"/>
            </a:endParaRPr>
          </a:p>
        </p:txBody>
      </p:sp>
      <p:pic>
        <p:nvPicPr>
          <p:cNvPr id="597" name="Shape 597" descr="http://www.the-medium-is-not-enough.com/images/LieToMe.jpg"/>
          <p:cNvPicPr preferRelativeResize="0"/>
          <p:nvPr/>
        </p:nvPicPr>
        <p:blipFill rotWithShape="1">
          <a:blip r:embed="rId3">
            <a:alphaModFix/>
          </a:blip>
          <a:srcRect/>
          <a:stretch/>
        </p:blipFill>
        <p:spPr>
          <a:xfrm>
            <a:off x="2112213" y="452718"/>
            <a:ext cx="6472518" cy="354712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Shape 603"/>
          <p:cNvSpPr txBox="1">
            <a:spLocks noGrp="1"/>
          </p:cNvSpPr>
          <p:nvPr>
            <p:ph type="title"/>
          </p:nvPr>
        </p:nvSpPr>
        <p:spPr>
          <a:xfrm>
            <a:off x="2564656" y="4249757"/>
            <a:ext cx="8825657" cy="1915647"/>
          </a:xfrm>
          <a:prstGeom prst="rect">
            <a:avLst/>
          </a:prstGeom>
          <a:noFill/>
          <a:ln>
            <a:noFill/>
          </a:ln>
        </p:spPr>
        <p:txBody>
          <a:bodyPr wrap="square" lIns="91425" tIns="45700" rIns="91425" bIns="45700" anchor="b" anchorCtr="0">
            <a:noAutofit/>
          </a:bodyPr>
          <a:lstStyle/>
          <a:p>
            <a:pPr marL="0" marR="0" lvl="0" indent="0" algn="l" rtl="0">
              <a:spcBef>
                <a:spcPts val="0"/>
              </a:spcBef>
              <a:buClr>
                <a:schemeClr val="lt2"/>
              </a:buClr>
              <a:buSzPct val="25000"/>
              <a:buFont typeface="Century Gothic"/>
              <a:buNone/>
            </a:pPr>
            <a:r>
              <a:rPr lang="es-ES" sz="4000" b="0" i="0" u="none" strike="noStrike" cap="none">
                <a:solidFill>
                  <a:schemeClr val="lt2"/>
                </a:solidFill>
                <a:latin typeface="Century Gothic"/>
                <a:ea typeface="Century Gothic"/>
                <a:cs typeface="Century Gothic"/>
                <a:sym typeface="Century Gothic"/>
              </a:rPr>
              <a:t>VIOLENCIA DE PAREJA Y MALTRATO A ANIMALES</a:t>
            </a:r>
          </a:p>
        </p:txBody>
      </p:sp>
      <p:sp>
        <p:nvSpPr>
          <p:cNvPr id="604" name="Shape 604"/>
          <p:cNvSpPr txBox="1">
            <a:spLocks noGrp="1"/>
          </p:cNvSpPr>
          <p:nvPr>
            <p:ph type="body" idx="1"/>
          </p:nvPr>
        </p:nvSpPr>
        <p:spPr>
          <a:xfrm>
            <a:off x="1154955" y="4777381"/>
            <a:ext cx="8825658" cy="8604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rgbClr val="86D1D8"/>
              </a:buClr>
              <a:buSzPct val="25000"/>
              <a:buFont typeface="Noto Sans Symbols"/>
              <a:buNone/>
            </a:pPr>
            <a:endParaRPr sz="2000" b="0" i="0" u="none" strike="noStrike" cap="none">
              <a:solidFill>
                <a:srgbClr val="86D1D8"/>
              </a:solidFill>
              <a:latin typeface="Century Gothic"/>
              <a:ea typeface="Century Gothic"/>
              <a:cs typeface="Century Gothic"/>
              <a:sym typeface="Century Gothic"/>
            </a:endParaRPr>
          </a:p>
        </p:txBody>
      </p:sp>
      <p:pic>
        <p:nvPicPr>
          <p:cNvPr id="605" name="Shape 605" descr="500-domestic-violence-animal-abuse-link.jpg"/>
          <p:cNvPicPr preferRelativeResize="0"/>
          <p:nvPr/>
        </p:nvPicPr>
        <p:blipFill rotWithShape="1">
          <a:blip r:embed="rId3">
            <a:alphaModFix/>
          </a:blip>
          <a:srcRect/>
          <a:stretch/>
        </p:blipFill>
        <p:spPr>
          <a:xfrm>
            <a:off x="1727200" y="355600"/>
            <a:ext cx="8458200" cy="42291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Shape 627"/>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4200" b="0" i="0" u="none" strike="noStrike" cap="none">
              <a:solidFill>
                <a:schemeClr val="lt2"/>
              </a:solidFill>
              <a:latin typeface="Century Gothic"/>
              <a:ea typeface="Century Gothic"/>
              <a:cs typeface="Century Gothic"/>
              <a:sym typeface="Century Gothic"/>
            </a:endParaRPr>
          </a:p>
        </p:txBody>
      </p:sp>
      <p:sp>
        <p:nvSpPr>
          <p:cNvPr id="628" name="Shape 628"/>
          <p:cNvSpPr txBox="1">
            <a:spLocks noGrp="1"/>
          </p:cNvSpPr>
          <p:nvPr>
            <p:ph type="body" idx="1"/>
          </p:nvPr>
        </p:nvSpPr>
        <p:spPr>
          <a:xfrm>
            <a:off x="1103312" y="2052918"/>
            <a:ext cx="8946541" cy="4195481"/>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None/>
            </a:pPr>
            <a:endParaRPr sz="2000" b="0" i="0" u="none" strike="noStrike" cap="none">
              <a:solidFill>
                <a:schemeClr val="lt1"/>
              </a:solidFill>
              <a:latin typeface="Century Gothic"/>
              <a:ea typeface="Century Gothic"/>
              <a:cs typeface="Century Gothic"/>
              <a:sym typeface="Century Gothic"/>
            </a:endParaRPr>
          </a:p>
        </p:txBody>
      </p:sp>
      <p:pic>
        <p:nvPicPr>
          <p:cNvPr id="629" name="Shape 629" descr="http://static.wixstatic.com/media/98a7ea_96fbd5b11088c3f576b9131a94eb1ab7.jpg_srz_949_521_75_22_0.50_1.20_0.00_jpg_srz"/>
          <p:cNvPicPr preferRelativeResize="0"/>
          <p:nvPr/>
        </p:nvPicPr>
        <p:blipFill rotWithShape="1">
          <a:blip r:embed="rId3">
            <a:alphaModFix/>
          </a:blip>
          <a:srcRect/>
          <a:stretch/>
        </p:blipFill>
        <p:spPr>
          <a:xfrm>
            <a:off x="1774826" y="0"/>
            <a:ext cx="9039225" cy="6858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Shape 635"/>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4200" b="0" i="0" u="none" strike="noStrike" cap="none">
              <a:solidFill>
                <a:schemeClr val="lt2"/>
              </a:solidFill>
              <a:latin typeface="Century Gothic"/>
              <a:ea typeface="Century Gothic"/>
              <a:cs typeface="Century Gothic"/>
              <a:sym typeface="Century Gothic"/>
            </a:endParaRPr>
          </a:p>
        </p:txBody>
      </p:sp>
      <p:sp>
        <p:nvSpPr>
          <p:cNvPr id="636" name="Shape 636"/>
          <p:cNvSpPr txBox="1">
            <a:spLocks noGrp="1"/>
          </p:cNvSpPr>
          <p:nvPr>
            <p:ph type="body" idx="1"/>
          </p:nvPr>
        </p:nvSpPr>
        <p:spPr>
          <a:xfrm>
            <a:off x="1103312" y="2052918"/>
            <a:ext cx="8946541" cy="4195481"/>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None/>
            </a:pPr>
            <a:endParaRPr sz="2000" b="0" i="0" u="none" strike="noStrike" cap="none">
              <a:solidFill>
                <a:schemeClr val="lt1"/>
              </a:solidFill>
              <a:latin typeface="Century Gothic"/>
              <a:ea typeface="Century Gothic"/>
              <a:cs typeface="Century Gothic"/>
              <a:sym typeface="Century Gothic"/>
            </a:endParaRPr>
          </a:p>
        </p:txBody>
      </p:sp>
      <p:pic>
        <p:nvPicPr>
          <p:cNvPr id="637" name="Shape 637"/>
          <p:cNvPicPr preferRelativeResize="0"/>
          <p:nvPr/>
        </p:nvPicPr>
        <p:blipFill rotWithShape="1">
          <a:blip r:embed="rId3">
            <a:alphaModFix/>
          </a:blip>
          <a:srcRect/>
          <a:stretch/>
        </p:blipFill>
        <p:spPr>
          <a:xfrm>
            <a:off x="1685925" y="0"/>
            <a:ext cx="8820150"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Shape 643"/>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4200" b="0" i="0" u="none" strike="noStrike" cap="none">
              <a:solidFill>
                <a:schemeClr val="lt2"/>
              </a:solidFill>
              <a:latin typeface="Century Gothic"/>
              <a:ea typeface="Century Gothic"/>
              <a:cs typeface="Century Gothic"/>
              <a:sym typeface="Century Gothic"/>
            </a:endParaRPr>
          </a:p>
        </p:txBody>
      </p:sp>
      <p:sp>
        <p:nvSpPr>
          <p:cNvPr id="644" name="Shape 644"/>
          <p:cNvSpPr txBox="1">
            <a:spLocks noGrp="1"/>
          </p:cNvSpPr>
          <p:nvPr>
            <p:ph type="body" idx="1"/>
          </p:nvPr>
        </p:nvSpPr>
        <p:spPr>
          <a:xfrm>
            <a:off x="1103312" y="2052918"/>
            <a:ext cx="8946541" cy="4195481"/>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None/>
            </a:pPr>
            <a:endParaRPr sz="2000" b="0" i="0" u="none" strike="noStrike" cap="none">
              <a:solidFill>
                <a:schemeClr val="lt1"/>
              </a:solidFill>
              <a:latin typeface="Century Gothic"/>
              <a:ea typeface="Century Gothic"/>
              <a:cs typeface="Century Gothic"/>
              <a:sym typeface="Century Gothic"/>
            </a:endParaRPr>
          </a:p>
        </p:txBody>
      </p:sp>
      <p:pic>
        <p:nvPicPr>
          <p:cNvPr id="645" name="Shape 645"/>
          <p:cNvPicPr preferRelativeResize="0"/>
          <p:nvPr/>
        </p:nvPicPr>
        <p:blipFill rotWithShape="1">
          <a:blip r:embed="rId3">
            <a:alphaModFix/>
          </a:blip>
          <a:srcRect/>
          <a:stretch/>
        </p:blipFill>
        <p:spPr>
          <a:xfrm>
            <a:off x="1644650" y="0"/>
            <a:ext cx="8902700" cy="685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Shape 696"/>
          <p:cNvSpPr txBox="1">
            <a:spLocks noGrp="1"/>
          </p:cNvSpPr>
          <p:nvPr>
            <p:ph type="title"/>
          </p:nvPr>
        </p:nvSpPr>
        <p:spPr>
          <a:xfrm>
            <a:off x="1154956" y="2861733"/>
            <a:ext cx="8825657" cy="1915647"/>
          </a:xfrm>
          <a:prstGeom prst="rect">
            <a:avLst/>
          </a:prstGeom>
          <a:noFill/>
          <a:ln>
            <a:noFill/>
          </a:ln>
        </p:spPr>
        <p:txBody>
          <a:bodyPr wrap="square" lIns="91425" tIns="45700" rIns="91425" bIns="45700" anchor="b" anchorCtr="0">
            <a:noAutofit/>
          </a:bodyPr>
          <a:lstStyle/>
          <a:p>
            <a:pPr marL="0" marR="0" lvl="0" indent="0" algn="l" rtl="0">
              <a:spcBef>
                <a:spcPts val="0"/>
              </a:spcBef>
              <a:buClr>
                <a:schemeClr val="lt2"/>
              </a:buClr>
              <a:buSzPct val="25000"/>
              <a:buFont typeface="Century Gothic"/>
              <a:buNone/>
            </a:pPr>
            <a:r>
              <a:rPr lang="es-ES" sz="4000" b="0" i="0" u="none" strike="noStrike" cap="none">
                <a:solidFill>
                  <a:schemeClr val="lt2"/>
                </a:solidFill>
                <a:latin typeface="Century Gothic"/>
                <a:ea typeface="Century Gothic"/>
                <a:cs typeface="Century Gothic"/>
                <a:sym typeface="Century Gothic"/>
              </a:rPr>
              <a:t>INDICADORES Y RISK ASSESSMENT</a:t>
            </a:r>
          </a:p>
        </p:txBody>
      </p:sp>
      <p:sp>
        <p:nvSpPr>
          <p:cNvPr id="697" name="Shape 697"/>
          <p:cNvSpPr txBox="1">
            <a:spLocks noGrp="1"/>
          </p:cNvSpPr>
          <p:nvPr>
            <p:ph type="body" idx="1"/>
          </p:nvPr>
        </p:nvSpPr>
        <p:spPr>
          <a:xfrm>
            <a:off x="1154955" y="4777381"/>
            <a:ext cx="8825658" cy="8604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rgbClr val="86D1D8"/>
              </a:buClr>
              <a:buSzPct val="25000"/>
              <a:buFont typeface="Noto Sans Symbols"/>
              <a:buNone/>
            </a:pPr>
            <a:endParaRPr sz="2000" b="0" i="0" u="none" strike="noStrike" cap="none">
              <a:solidFill>
                <a:srgbClr val="86D1D8"/>
              </a:solidFill>
              <a:latin typeface="Century Gothic"/>
              <a:ea typeface="Century Gothic"/>
              <a:cs typeface="Century Gothic"/>
              <a:sym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Shape 721"/>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4200" b="0" i="0" u="none" strike="noStrike" cap="none">
              <a:solidFill>
                <a:schemeClr val="lt2"/>
              </a:solidFill>
              <a:latin typeface="Century Gothic"/>
              <a:ea typeface="Century Gothic"/>
              <a:cs typeface="Century Gothic"/>
              <a:sym typeface="Century Gothic"/>
            </a:endParaRPr>
          </a:p>
        </p:txBody>
      </p:sp>
      <p:sp>
        <p:nvSpPr>
          <p:cNvPr id="722" name="Shape 722"/>
          <p:cNvSpPr txBox="1">
            <a:spLocks noGrp="1"/>
          </p:cNvSpPr>
          <p:nvPr>
            <p:ph type="body" idx="1"/>
          </p:nvPr>
        </p:nvSpPr>
        <p:spPr>
          <a:xfrm>
            <a:off x="1103312" y="2052918"/>
            <a:ext cx="8946541" cy="4195481"/>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None/>
            </a:pPr>
            <a:endParaRPr sz="2000" b="0" i="0" u="none" strike="noStrike" cap="none">
              <a:solidFill>
                <a:schemeClr val="lt1"/>
              </a:solidFill>
              <a:latin typeface="Century Gothic"/>
              <a:ea typeface="Century Gothic"/>
              <a:cs typeface="Century Gothic"/>
              <a:sym typeface="Century Gothic"/>
            </a:endParaRPr>
          </a:p>
        </p:txBody>
      </p:sp>
      <p:pic>
        <p:nvPicPr>
          <p:cNvPr id="723" name="Shape 723"/>
          <p:cNvPicPr preferRelativeResize="0"/>
          <p:nvPr/>
        </p:nvPicPr>
        <p:blipFill rotWithShape="1">
          <a:blip r:embed="rId3">
            <a:alphaModFix/>
          </a:blip>
          <a:srcRect/>
          <a:stretch/>
        </p:blipFill>
        <p:spPr>
          <a:xfrm>
            <a:off x="2516188" y="571501"/>
            <a:ext cx="8151812" cy="564356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ctrTitle"/>
          </p:nvPr>
        </p:nvSpPr>
        <p:spPr>
          <a:xfrm>
            <a:off x="1154955" y="1447800"/>
            <a:ext cx="8825658" cy="3329581"/>
          </a:xfrm>
          <a:prstGeom prst="rect">
            <a:avLst/>
          </a:prstGeom>
          <a:noFill/>
          <a:ln>
            <a:noFill/>
          </a:ln>
        </p:spPr>
        <p:txBody>
          <a:bodyPr wrap="square" lIns="91425" tIns="45700" rIns="91425" bIns="45700" anchor="b" anchorCtr="0">
            <a:noAutofit/>
          </a:bodyPr>
          <a:lstStyle/>
          <a:p>
            <a:pPr marL="0" marR="0" lvl="0" indent="0" algn="l" rtl="0">
              <a:spcBef>
                <a:spcPts val="0"/>
              </a:spcBef>
              <a:buClr>
                <a:schemeClr val="lt2"/>
              </a:buClr>
              <a:buSzPct val="25000"/>
              <a:buFont typeface="Century Gothic"/>
              <a:buNone/>
            </a:pPr>
            <a:endParaRPr sz="7200" b="0" i="0" u="none" strike="noStrike" cap="none">
              <a:solidFill>
                <a:schemeClr val="lt2"/>
              </a:solidFill>
              <a:latin typeface="Century Gothic"/>
              <a:ea typeface="Century Gothic"/>
              <a:cs typeface="Century Gothic"/>
              <a:sym typeface="Century Gothic"/>
            </a:endParaRPr>
          </a:p>
        </p:txBody>
      </p:sp>
      <p:sp>
        <p:nvSpPr>
          <p:cNvPr id="233" name="Shape 233"/>
          <p:cNvSpPr txBox="1">
            <a:spLocks noGrp="1"/>
          </p:cNvSpPr>
          <p:nvPr>
            <p:ph type="subTitle" idx="1"/>
          </p:nvPr>
        </p:nvSpPr>
        <p:spPr>
          <a:xfrm>
            <a:off x="1154955" y="4777380"/>
            <a:ext cx="8825658" cy="86142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rgbClr val="86D1D8"/>
              </a:buClr>
              <a:buSzPct val="25000"/>
              <a:buFont typeface="Noto Sans Symbols"/>
              <a:buNone/>
            </a:pPr>
            <a:endParaRPr sz="2000" b="0" i="0" u="none" strike="noStrike" cap="none">
              <a:solidFill>
                <a:srgbClr val="86D1D8"/>
              </a:solidFill>
              <a:latin typeface="Century Gothic"/>
              <a:ea typeface="Century Gothic"/>
              <a:cs typeface="Century Gothic"/>
              <a:sym typeface="Century Gothic"/>
            </a:endParaRPr>
          </a:p>
        </p:txBody>
      </p:sp>
      <p:pic>
        <p:nvPicPr>
          <p:cNvPr id="234" name="Shape 234"/>
          <p:cNvPicPr preferRelativeResize="0"/>
          <p:nvPr/>
        </p:nvPicPr>
        <p:blipFill rotWithShape="1">
          <a:blip r:embed="rId3">
            <a:alphaModFix/>
          </a:blip>
          <a:srcRect/>
          <a:stretch/>
        </p:blipFill>
        <p:spPr>
          <a:xfrm>
            <a:off x="651752" y="1447800"/>
            <a:ext cx="10670103" cy="48514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Shape 729"/>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4200" b="0" i="0" u="none" strike="noStrike" cap="none">
              <a:solidFill>
                <a:schemeClr val="lt2"/>
              </a:solidFill>
              <a:latin typeface="Century Gothic"/>
              <a:ea typeface="Century Gothic"/>
              <a:cs typeface="Century Gothic"/>
              <a:sym typeface="Century Gothic"/>
            </a:endParaRPr>
          </a:p>
        </p:txBody>
      </p:sp>
      <p:sp>
        <p:nvSpPr>
          <p:cNvPr id="730" name="Shape 730"/>
          <p:cNvSpPr txBox="1">
            <a:spLocks noGrp="1"/>
          </p:cNvSpPr>
          <p:nvPr>
            <p:ph type="body" idx="1"/>
          </p:nvPr>
        </p:nvSpPr>
        <p:spPr>
          <a:xfrm>
            <a:off x="1103312" y="2052918"/>
            <a:ext cx="8946541" cy="4195481"/>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None/>
            </a:pPr>
            <a:endParaRPr sz="2000" b="0" i="0" u="none" strike="noStrike" cap="none">
              <a:solidFill>
                <a:schemeClr val="lt1"/>
              </a:solidFill>
              <a:latin typeface="Century Gothic"/>
              <a:ea typeface="Century Gothic"/>
              <a:cs typeface="Century Gothic"/>
              <a:sym typeface="Century Gothic"/>
            </a:endParaRPr>
          </a:p>
        </p:txBody>
      </p:sp>
      <p:pic>
        <p:nvPicPr>
          <p:cNvPr id="731" name="Shape 731"/>
          <p:cNvPicPr preferRelativeResize="0"/>
          <p:nvPr/>
        </p:nvPicPr>
        <p:blipFill rotWithShape="1">
          <a:blip r:embed="rId3">
            <a:alphaModFix/>
          </a:blip>
          <a:srcRect/>
          <a:stretch/>
        </p:blipFill>
        <p:spPr>
          <a:xfrm>
            <a:off x="1524000" y="0"/>
            <a:ext cx="9144000" cy="2571750"/>
          </a:xfrm>
          <a:prstGeom prst="rect">
            <a:avLst/>
          </a:prstGeom>
          <a:noFill/>
          <a:ln>
            <a:noFill/>
          </a:ln>
        </p:spPr>
      </p:pic>
      <p:pic>
        <p:nvPicPr>
          <p:cNvPr id="732" name="Shape 732"/>
          <p:cNvPicPr preferRelativeResize="0"/>
          <p:nvPr/>
        </p:nvPicPr>
        <p:blipFill rotWithShape="1">
          <a:blip r:embed="rId4">
            <a:alphaModFix/>
          </a:blip>
          <a:srcRect/>
          <a:stretch/>
        </p:blipFill>
        <p:spPr>
          <a:xfrm>
            <a:off x="1524000" y="3143250"/>
            <a:ext cx="9144000" cy="3714750"/>
          </a:xfrm>
          <a:prstGeom prst="rect">
            <a:avLst/>
          </a:prstGeom>
          <a:noFill/>
          <a:ln>
            <a:noFill/>
          </a:ln>
        </p:spPr>
      </p:pic>
      <p:sp>
        <p:nvSpPr>
          <p:cNvPr id="733" name="Shape 733"/>
          <p:cNvSpPr/>
          <p:nvPr/>
        </p:nvSpPr>
        <p:spPr>
          <a:xfrm>
            <a:off x="7881938" y="2286000"/>
            <a:ext cx="500062" cy="642938"/>
          </a:xfrm>
          <a:prstGeom prst="upArrow">
            <a:avLst>
              <a:gd name="adj1" fmla="val 50000"/>
              <a:gd name="adj2" fmla="val 50000"/>
            </a:avLst>
          </a:prstGeom>
          <a:solidFill>
            <a:schemeClr val="accent1"/>
          </a:solidFill>
          <a:ln w="19050" cap="rnd" cmpd="sng">
            <a:solidFill>
              <a:srgbClr val="800F0D"/>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734" name="Shape 734"/>
          <p:cNvSpPr/>
          <p:nvPr/>
        </p:nvSpPr>
        <p:spPr>
          <a:xfrm>
            <a:off x="7024689" y="6429376"/>
            <a:ext cx="428625" cy="714375"/>
          </a:xfrm>
          <a:prstGeom prst="upArrow">
            <a:avLst>
              <a:gd name="adj1" fmla="val 50000"/>
              <a:gd name="adj2" fmla="val 50000"/>
            </a:avLst>
          </a:prstGeom>
          <a:solidFill>
            <a:schemeClr val="accent1"/>
          </a:solidFill>
          <a:ln w="19050" cap="rnd" cmpd="sng">
            <a:solidFill>
              <a:srgbClr val="800F0D"/>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Shape 819"/>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4200" b="0" i="0" u="none" strike="noStrike" cap="none">
              <a:solidFill>
                <a:schemeClr val="lt2"/>
              </a:solidFill>
              <a:latin typeface="Century Gothic"/>
              <a:ea typeface="Century Gothic"/>
              <a:cs typeface="Century Gothic"/>
              <a:sym typeface="Century Gothic"/>
            </a:endParaRPr>
          </a:p>
        </p:txBody>
      </p:sp>
      <p:sp>
        <p:nvSpPr>
          <p:cNvPr id="820" name="Shape 820"/>
          <p:cNvSpPr txBox="1">
            <a:spLocks noGrp="1"/>
          </p:cNvSpPr>
          <p:nvPr>
            <p:ph type="body" idx="1"/>
          </p:nvPr>
        </p:nvSpPr>
        <p:spPr>
          <a:xfrm>
            <a:off x="1104293" y="1662953"/>
            <a:ext cx="8946541" cy="4195481"/>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None/>
            </a:pPr>
            <a:endParaRPr sz="2000" b="0" i="0" u="none" strike="noStrike" cap="none">
              <a:solidFill>
                <a:schemeClr val="lt1"/>
              </a:solidFill>
              <a:latin typeface="Century Gothic"/>
              <a:ea typeface="Century Gothic"/>
              <a:cs typeface="Century Gothic"/>
              <a:sym typeface="Century Gothic"/>
            </a:endParaRPr>
          </a:p>
          <a:p>
            <a:pPr marL="342900" marR="0" lvl="0" indent="-342900" algn="l" rtl="0">
              <a:spcBef>
                <a:spcPts val="1000"/>
              </a:spcBef>
              <a:spcAft>
                <a:spcPts val="0"/>
              </a:spcAft>
              <a:buClr>
                <a:srgbClr val="86D1D8"/>
              </a:buClr>
              <a:buSzPct val="80000"/>
              <a:buFont typeface="Noto Sans Symbols"/>
              <a:buNone/>
            </a:pPr>
            <a:endParaRPr sz="2000" b="0" i="0" u="none" strike="noStrike" cap="none">
              <a:solidFill>
                <a:schemeClr val="lt1"/>
              </a:solidFill>
              <a:latin typeface="Century Gothic"/>
              <a:ea typeface="Century Gothic"/>
              <a:cs typeface="Century Gothic"/>
              <a:sym typeface="Century Gothic"/>
            </a:endParaRPr>
          </a:p>
        </p:txBody>
      </p:sp>
      <p:pic>
        <p:nvPicPr>
          <p:cNvPr id="821" name="Shape 821"/>
          <p:cNvPicPr preferRelativeResize="0"/>
          <p:nvPr/>
        </p:nvPicPr>
        <p:blipFill rotWithShape="1">
          <a:blip r:embed="rId3">
            <a:alphaModFix/>
          </a:blip>
          <a:srcRect/>
          <a:stretch/>
        </p:blipFill>
        <p:spPr>
          <a:xfrm>
            <a:off x="776472" y="238583"/>
            <a:ext cx="9144000" cy="1828800"/>
          </a:xfrm>
          <a:prstGeom prst="rect">
            <a:avLst/>
          </a:prstGeom>
          <a:noFill/>
          <a:ln>
            <a:noFill/>
          </a:ln>
        </p:spPr>
      </p:pic>
      <p:pic>
        <p:nvPicPr>
          <p:cNvPr id="822" name="Shape 822"/>
          <p:cNvPicPr preferRelativeResize="0"/>
          <p:nvPr/>
        </p:nvPicPr>
        <p:blipFill rotWithShape="1">
          <a:blip r:embed="rId4">
            <a:alphaModFix/>
          </a:blip>
          <a:srcRect/>
          <a:stretch/>
        </p:blipFill>
        <p:spPr>
          <a:xfrm>
            <a:off x="2137749" y="2242260"/>
            <a:ext cx="3210723" cy="4615740"/>
          </a:xfrm>
          <a:prstGeom prst="rect">
            <a:avLst/>
          </a:prstGeom>
          <a:noFill/>
          <a:ln>
            <a:noFill/>
          </a:ln>
        </p:spPr>
      </p:pic>
      <p:sp>
        <p:nvSpPr>
          <p:cNvPr id="823" name="Shape 823"/>
          <p:cNvSpPr txBox="1"/>
          <p:nvPr/>
        </p:nvSpPr>
        <p:spPr>
          <a:xfrm>
            <a:off x="5676292" y="2878817"/>
            <a:ext cx="4572607" cy="707886"/>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s-ES" sz="4000">
                <a:solidFill>
                  <a:schemeClr val="lt1"/>
                </a:solidFill>
                <a:latin typeface="Century Gothic"/>
                <a:ea typeface="Century Gothic"/>
                <a:cs typeface="Century Gothic"/>
                <a:sym typeface="Century Gothic"/>
              </a:rPr>
              <a:t>http://viopet.org/</a:t>
            </a:r>
          </a:p>
        </p:txBody>
      </p:sp>
      <p:sp>
        <p:nvSpPr>
          <p:cNvPr id="824" name="Shape 824"/>
          <p:cNvSpPr txBox="1"/>
          <p:nvPr/>
        </p:nvSpPr>
        <p:spPr>
          <a:xfrm>
            <a:off x="6057900" y="4216400"/>
            <a:ext cx="5410200" cy="1384995"/>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s-ES" sz="2800">
                <a:solidFill>
                  <a:schemeClr val="lt1"/>
                </a:solidFill>
                <a:latin typeface="Century Gothic"/>
                <a:ea typeface="Century Gothic"/>
                <a:cs typeface="Century Gothic"/>
                <a:sym typeface="Century Gothic"/>
              </a:rPr>
              <a:t>Indicadores</a:t>
            </a:r>
          </a:p>
          <a:p>
            <a:pPr marL="0" marR="0" lvl="0" indent="0" algn="l" rtl="0">
              <a:spcBef>
                <a:spcPts val="0"/>
              </a:spcBef>
              <a:buSzPct val="25000"/>
              <a:buNone/>
            </a:pPr>
            <a:r>
              <a:rPr lang="es-ES" sz="2800">
                <a:solidFill>
                  <a:schemeClr val="lt1"/>
                </a:solidFill>
                <a:latin typeface="Century Gothic"/>
                <a:ea typeface="Century Gothic"/>
                <a:cs typeface="Century Gothic"/>
                <a:sym typeface="Century Gothic"/>
              </a:rPr>
              <a:t>¿Qué Hacer?</a:t>
            </a:r>
          </a:p>
          <a:p>
            <a:pPr marL="0" marR="0" lvl="0" indent="0" algn="l" rtl="0">
              <a:spcBef>
                <a:spcPts val="0"/>
              </a:spcBef>
              <a:buSzPct val="25000"/>
              <a:buNone/>
            </a:pPr>
            <a:r>
              <a:rPr lang="es-ES" sz="2800">
                <a:solidFill>
                  <a:schemeClr val="lt1"/>
                </a:solidFill>
                <a:latin typeface="Century Gothic"/>
                <a:ea typeface="Century Gothic"/>
                <a:cs typeface="Century Gothic"/>
                <a:sym typeface="Century Gothic"/>
              </a:rPr>
              <a:t>Medidas de Autoprotección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Shape 903"/>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4200" b="0" i="0" u="none" strike="noStrike" cap="none">
              <a:solidFill>
                <a:schemeClr val="lt2"/>
              </a:solidFill>
              <a:latin typeface="Century Gothic"/>
              <a:ea typeface="Century Gothic"/>
              <a:cs typeface="Century Gothic"/>
              <a:sym typeface="Century Gothic"/>
            </a:endParaRPr>
          </a:p>
        </p:txBody>
      </p:sp>
      <p:sp>
        <p:nvSpPr>
          <p:cNvPr id="904" name="Shape 904"/>
          <p:cNvSpPr txBox="1">
            <a:spLocks noGrp="1"/>
          </p:cNvSpPr>
          <p:nvPr>
            <p:ph type="body" idx="1"/>
          </p:nvPr>
        </p:nvSpPr>
        <p:spPr>
          <a:xfrm>
            <a:off x="1104293" y="2764119"/>
            <a:ext cx="8946541" cy="2557182"/>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Char char="▶"/>
            </a:pPr>
            <a:r>
              <a:rPr lang="es-ES" sz="2800" b="0" i="0" u="none" strike="noStrike" cap="none">
                <a:solidFill>
                  <a:schemeClr val="lt1"/>
                </a:solidFill>
                <a:latin typeface="Century Gothic"/>
                <a:ea typeface="Century Gothic"/>
                <a:cs typeface="Century Gothic"/>
                <a:sym typeface="Century Gothic"/>
              </a:rPr>
              <a:t>Las protectoras colaboradoras ofrecen acogida a los animales de víctimas de violencia</a:t>
            </a:r>
          </a:p>
          <a:p>
            <a:pPr marL="342900" marR="0" lvl="0" indent="-342900" algn="l" rtl="0">
              <a:spcBef>
                <a:spcPts val="1000"/>
              </a:spcBef>
              <a:spcAft>
                <a:spcPts val="0"/>
              </a:spcAft>
              <a:buClr>
                <a:srgbClr val="86D1D8"/>
              </a:buClr>
              <a:buSzPct val="80000"/>
              <a:buFont typeface="Noto Sans Symbols"/>
              <a:buChar char="▶"/>
            </a:pPr>
            <a:r>
              <a:rPr lang="es-ES" sz="2800" b="0" i="0" u="none" strike="noStrike" cap="none">
                <a:solidFill>
                  <a:schemeClr val="lt1"/>
                </a:solidFill>
                <a:latin typeface="Century Gothic"/>
                <a:ea typeface="Century Gothic"/>
                <a:cs typeface="Century Gothic"/>
                <a:sym typeface="Century Gothic"/>
              </a:rPr>
              <a:t>Apoyo del Ayuntamiento de BCN, Comisiones Municipales de VD y Cuerpos Policiales</a:t>
            </a:r>
          </a:p>
          <a:p>
            <a:pPr marL="342900" marR="0" lvl="0" indent="-342900" algn="l" rtl="0">
              <a:spcBef>
                <a:spcPts val="1000"/>
              </a:spcBef>
              <a:spcAft>
                <a:spcPts val="0"/>
              </a:spcAft>
              <a:buClr>
                <a:srgbClr val="86D1D8"/>
              </a:buClr>
              <a:buSzPct val="80000"/>
              <a:buFont typeface="Noto Sans Symbols"/>
              <a:buNone/>
            </a:pPr>
            <a:endParaRPr sz="2000" b="0" i="0" u="none" strike="noStrike" cap="none">
              <a:solidFill>
                <a:schemeClr val="lt1"/>
              </a:solidFill>
              <a:latin typeface="Century Gothic"/>
              <a:ea typeface="Century Gothic"/>
              <a:cs typeface="Century Gothic"/>
              <a:sym typeface="Century Gothic"/>
            </a:endParaRPr>
          </a:p>
        </p:txBody>
      </p:sp>
      <p:pic>
        <p:nvPicPr>
          <p:cNvPr id="905" name="Shape 905"/>
          <p:cNvPicPr preferRelativeResize="0"/>
          <p:nvPr/>
        </p:nvPicPr>
        <p:blipFill rotWithShape="1">
          <a:blip r:embed="rId3">
            <a:alphaModFix/>
          </a:blip>
          <a:srcRect/>
          <a:stretch/>
        </p:blipFill>
        <p:spPr>
          <a:xfrm>
            <a:off x="776472" y="238583"/>
            <a:ext cx="9144000" cy="18288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Shape 911"/>
          <p:cNvSpPr txBox="1">
            <a:spLocks noGrp="1"/>
          </p:cNvSpPr>
          <p:nvPr>
            <p:ph type="title"/>
          </p:nvPr>
        </p:nvSpPr>
        <p:spPr>
          <a:xfrm>
            <a:off x="2452688" y="0"/>
            <a:ext cx="7772400" cy="91440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4200" b="0" i="0" u="none" strike="noStrike" cap="none">
              <a:solidFill>
                <a:schemeClr val="lt2"/>
              </a:solidFill>
              <a:latin typeface="Century Gothic"/>
              <a:ea typeface="Century Gothic"/>
              <a:cs typeface="Century Gothic"/>
              <a:sym typeface="Century Gothic"/>
            </a:endParaRPr>
          </a:p>
        </p:txBody>
      </p:sp>
      <p:sp>
        <p:nvSpPr>
          <p:cNvPr id="912" name="Shape 912"/>
          <p:cNvSpPr txBox="1">
            <a:spLocks noGrp="1"/>
          </p:cNvSpPr>
          <p:nvPr>
            <p:ph type="body" idx="1"/>
          </p:nvPr>
        </p:nvSpPr>
        <p:spPr>
          <a:xfrm>
            <a:off x="6338888" y="2797176"/>
            <a:ext cx="7772400" cy="2143125"/>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Char char="▶"/>
            </a:pPr>
            <a:r>
              <a:rPr lang="es-ES" sz="2000" b="0" i="0" u="none" strike="noStrike" cap="none">
                <a:solidFill>
                  <a:schemeClr val="lt1"/>
                </a:solidFill>
                <a:latin typeface="Century Gothic"/>
                <a:ea typeface="Century Gothic"/>
                <a:cs typeface="Century Gothic"/>
                <a:sym typeface="Century Gothic"/>
              </a:rPr>
              <a:t>Policia Local de Polinyà</a:t>
            </a:r>
          </a:p>
          <a:p>
            <a:pPr marL="342900" marR="0" lvl="0" indent="-342900" algn="l" rtl="0">
              <a:spcBef>
                <a:spcPts val="1000"/>
              </a:spcBef>
              <a:spcAft>
                <a:spcPts val="0"/>
              </a:spcAft>
              <a:buClr>
                <a:srgbClr val="86D1D8"/>
              </a:buClr>
              <a:buSzPct val="80000"/>
              <a:buFont typeface="Noto Sans Symbols"/>
              <a:buChar char="▶"/>
            </a:pPr>
            <a:r>
              <a:rPr lang="es-ES" sz="2000" b="0" i="0" u="none" strike="noStrike" cap="none">
                <a:solidFill>
                  <a:schemeClr val="lt1"/>
                </a:solidFill>
                <a:latin typeface="Century Gothic"/>
                <a:ea typeface="Century Gothic"/>
                <a:cs typeface="Century Gothic"/>
                <a:sym typeface="Century Gothic"/>
              </a:rPr>
              <a:t>UPROMA (Policia Local de Castelló)</a:t>
            </a:r>
          </a:p>
          <a:p>
            <a:pPr marL="342900" marR="0" lvl="0" indent="-342900" algn="l" rtl="0">
              <a:spcBef>
                <a:spcPts val="1000"/>
              </a:spcBef>
              <a:spcAft>
                <a:spcPts val="0"/>
              </a:spcAft>
              <a:buClr>
                <a:srgbClr val="86D1D8"/>
              </a:buClr>
              <a:buSzPct val="80000"/>
              <a:buFont typeface="Noto Sans Symbols"/>
              <a:buChar char="▶"/>
            </a:pPr>
            <a:r>
              <a:rPr lang="es-ES" sz="2000" b="0" i="0" u="none" strike="noStrike" cap="none">
                <a:solidFill>
                  <a:schemeClr val="lt1"/>
                </a:solidFill>
                <a:latin typeface="Century Gothic"/>
                <a:ea typeface="Century Gothic"/>
                <a:cs typeface="Century Gothic"/>
                <a:sym typeface="Century Gothic"/>
              </a:rPr>
              <a:t>PL Fuenlabrada</a:t>
            </a:r>
          </a:p>
          <a:p>
            <a:pPr marL="342900" marR="0" lvl="0" indent="-342900" algn="l" rtl="0">
              <a:spcBef>
                <a:spcPts val="1000"/>
              </a:spcBef>
              <a:spcAft>
                <a:spcPts val="0"/>
              </a:spcAft>
              <a:buClr>
                <a:srgbClr val="86D1D8"/>
              </a:buClr>
              <a:buSzPct val="80000"/>
              <a:buFont typeface="Noto Sans Symbols"/>
              <a:buChar char="▶"/>
            </a:pPr>
            <a:r>
              <a:rPr lang="es-ES" sz="2000" b="0" i="0" u="none" strike="noStrike" cap="none">
                <a:solidFill>
                  <a:schemeClr val="lt1"/>
                </a:solidFill>
                <a:latin typeface="Century Gothic"/>
                <a:ea typeface="Century Gothic"/>
                <a:cs typeface="Century Gothic"/>
                <a:sym typeface="Century Gothic"/>
              </a:rPr>
              <a:t>PL Torres de la Alameda</a:t>
            </a:r>
          </a:p>
          <a:p>
            <a:pPr marL="342900" marR="0" lvl="0" indent="-342900" algn="l" rtl="0">
              <a:spcBef>
                <a:spcPts val="1000"/>
              </a:spcBef>
              <a:spcAft>
                <a:spcPts val="0"/>
              </a:spcAft>
              <a:buClr>
                <a:srgbClr val="86D1D8"/>
              </a:buClr>
              <a:buSzPct val="80000"/>
              <a:buFont typeface="Noto Sans Symbols"/>
              <a:buChar char="▶"/>
            </a:pPr>
            <a:r>
              <a:rPr lang="es-ES" sz="2000" b="0" i="0" u="none" strike="noStrike" cap="none">
                <a:solidFill>
                  <a:schemeClr val="lt1"/>
                </a:solidFill>
                <a:latin typeface="Century Gothic"/>
                <a:ea typeface="Century Gothic"/>
                <a:cs typeface="Century Gothic"/>
                <a:sym typeface="Century Gothic"/>
              </a:rPr>
              <a:t>Mossos d’Esquadra</a:t>
            </a:r>
          </a:p>
        </p:txBody>
      </p:sp>
      <p:pic>
        <p:nvPicPr>
          <p:cNvPr id="913" name="Shape 913" descr="https://fbcdn-sphotos-b-a.akamaihd.net/hphotos-ak-prn2/t1.0-9/1151066_609776525720490_1529003885_n.jpg"/>
          <p:cNvPicPr preferRelativeResize="0"/>
          <p:nvPr/>
        </p:nvPicPr>
        <p:blipFill rotWithShape="1">
          <a:blip r:embed="rId3">
            <a:alphaModFix/>
          </a:blip>
          <a:srcRect/>
          <a:stretch/>
        </p:blipFill>
        <p:spPr>
          <a:xfrm>
            <a:off x="558800" y="2797176"/>
            <a:ext cx="5456238" cy="3571875"/>
          </a:xfrm>
          <a:prstGeom prst="rect">
            <a:avLst/>
          </a:prstGeom>
          <a:noFill/>
          <a:ln>
            <a:noFill/>
          </a:ln>
        </p:spPr>
      </p:pic>
      <p:pic>
        <p:nvPicPr>
          <p:cNvPr id="914" name="Shape 914"/>
          <p:cNvPicPr preferRelativeResize="0"/>
          <p:nvPr/>
        </p:nvPicPr>
        <p:blipFill rotWithShape="1">
          <a:blip r:embed="rId4">
            <a:alphaModFix/>
          </a:blip>
          <a:srcRect/>
          <a:stretch/>
        </p:blipFill>
        <p:spPr>
          <a:xfrm>
            <a:off x="776472" y="238583"/>
            <a:ext cx="9144000" cy="1828800"/>
          </a:xfrm>
          <a:prstGeom prst="rect">
            <a:avLst/>
          </a:prstGeom>
          <a:noFill/>
          <a:ln>
            <a:noFill/>
          </a:ln>
        </p:spPr>
      </p:pic>
      <p:sp>
        <p:nvSpPr>
          <p:cNvPr id="915" name="Shape 915"/>
          <p:cNvSpPr txBox="1"/>
          <p:nvPr/>
        </p:nvSpPr>
        <p:spPr>
          <a:xfrm>
            <a:off x="6591300" y="5308600"/>
            <a:ext cx="4102100" cy="1200329"/>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s-ES" sz="1800">
                <a:solidFill>
                  <a:schemeClr val="lt1"/>
                </a:solidFill>
                <a:latin typeface="Century Gothic"/>
                <a:ea typeface="Century Gothic"/>
                <a:cs typeface="Century Gothic"/>
                <a:sym typeface="Century Gothic"/>
              </a:rPr>
              <a:t>Colaboración con:</a:t>
            </a:r>
          </a:p>
          <a:p>
            <a:pPr marL="0" marR="0" lvl="0" indent="0" algn="l" rtl="0">
              <a:spcBef>
                <a:spcPts val="0"/>
              </a:spcBef>
              <a:buSzPct val="25000"/>
              <a:buNone/>
            </a:pPr>
            <a:r>
              <a:rPr lang="es-ES" sz="1800">
                <a:solidFill>
                  <a:schemeClr val="lt1"/>
                </a:solidFill>
                <a:latin typeface="Century Gothic"/>
                <a:ea typeface="Century Gothic"/>
                <a:cs typeface="Century Gothic"/>
                <a:sym typeface="Century Gothic"/>
              </a:rPr>
              <a:t>CNP, GC</a:t>
            </a:r>
          </a:p>
          <a:p>
            <a:pPr marL="0" marR="0" lvl="0" indent="0" algn="l" rtl="0">
              <a:spcBef>
                <a:spcPts val="0"/>
              </a:spcBef>
              <a:buSzPct val="25000"/>
              <a:buNone/>
            </a:pPr>
            <a:r>
              <a:rPr lang="es-ES" sz="1800">
                <a:solidFill>
                  <a:schemeClr val="lt1"/>
                </a:solidFill>
                <a:latin typeface="Century Gothic"/>
                <a:ea typeface="Century Gothic"/>
                <a:cs typeface="Century Gothic"/>
                <a:sym typeface="Century Gothic"/>
              </a:rPr>
              <a:t>PL Sevilla</a:t>
            </a:r>
          </a:p>
          <a:p>
            <a:pPr marL="0" marR="0" lvl="0" indent="0" algn="l" rtl="0">
              <a:spcBef>
                <a:spcPts val="0"/>
              </a:spcBef>
              <a:buSzPct val="25000"/>
              <a:buNone/>
            </a:pPr>
            <a:r>
              <a:rPr lang="es-ES" sz="1800">
                <a:solidFill>
                  <a:schemeClr val="lt1"/>
                </a:solidFill>
                <a:latin typeface="Century Gothic"/>
                <a:ea typeface="Century Gothic"/>
                <a:cs typeface="Century Gothic"/>
                <a:sym typeface="Century Gothic"/>
              </a:rPr>
              <a:t>PL Alcantarilla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Shape 875"/>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3200" b="0" i="0" u="none" strike="noStrike" cap="none">
              <a:solidFill>
                <a:schemeClr val="lt2"/>
              </a:solidFill>
              <a:latin typeface="Century Gothic"/>
              <a:ea typeface="Century Gothic"/>
              <a:cs typeface="Century Gothic"/>
              <a:sym typeface="Century Gothic"/>
            </a:endParaRPr>
          </a:p>
        </p:txBody>
      </p:sp>
      <p:grpSp>
        <p:nvGrpSpPr>
          <p:cNvPr id="876" name="Shape 876"/>
          <p:cNvGrpSpPr/>
          <p:nvPr/>
        </p:nvGrpSpPr>
        <p:grpSpPr>
          <a:xfrm>
            <a:off x="1419572" y="142425"/>
            <a:ext cx="9135367" cy="3820985"/>
            <a:chOff x="-205680" y="-2740868"/>
            <a:chExt cx="8380250" cy="3820985"/>
          </a:xfrm>
        </p:grpSpPr>
        <p:sp>
          <p:nvSpPr>
            <p:cNvPr id="877" name="Shape 877"/>
            <p:cNvSpPr/>
            <p:nvPr/>
          </p:nvSpPr>
          <p:spPr>
            <a:xfrm>
              <a:off x="-205680" y="-2740868"/>
              <a:ext cx="8229600" cy="1127295"/>
            </a:xfrm>
            <a:prstGeom prst="roundRect">
              <a:avLst>
                <a:gd name="adj" fmla="val 16667"/>
              </a:avLst>
            </a:prstGeom>
            <a:gradFill>
              <a:gsLst>
                <a:gs pos="0">
                  <a:srgbClr val="E3D6E2"/>
                </a:gs>
                <a:gs pos="100000">
                  <a:srgbClr val="B387B1"/>
                </a:gs>
              </a:gsLst>
              <a:lin ang="5400000" scaled="0"/>
            </a:gradFill>
            <a:ln w="9525" cap="rnd" cmpd="sng">
              <a:solidFill>
                <a:schemeClr val="accent6"/>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878" name="Shape 878"/>
            <p:cNvSpPr/>
            <p:nvPr/>
          </p:nvSpPr>
          <p:spPr>
            <a:xfrm>
              <a:off x="55030" y="62882"/>
              <a:ext cx="8119540" cy="1017235"/>
            </a:xfrm>
            <a:prstGeom prst="rect">
              <a:avLst/>
            </a:prstGeom>
            <a:noFill/>
            <a:ln>
              <a:noFill/>
            </a:ln>
          </p:spPr>
          <p:txBody>
            <a:bodyPr wrap="square" lIns="179050" tIns="179050" rIns="179050" bIns="179050" anchor="ctr" anchorCtr="0">
              <a:noAutofit/>
            </a:bodyPr>
            <a:lstStyle/>
            <a:p>
              <a:pPr marL="0" marR="0" lvl="0" indent="0" algn="l" rtl="0">
                <a:lnSpc>
                  <a:spcPct val="90000"/>
                </a:lnSpc>
                <a:spcBef>
                  <a:spcPts val="0"/>
                </a:spcBef>
                <a:spcAft>
                  <a:spcPts val="0"/>
                </a:spcAft>
                <a:buSzPct val="25000"/>
                <a:buNone/>
              </a:pPr>
              <a:r>
                <a:rPr lang="es-ES" sz="4700">
                  <a:solidFill>
                    <a:schemeClr val="lt1"/>
                  </a:solidFill>
                  <a:latin typeface="Century Gothic"/>
                  <a:ea typeface="Century Gothic"/>
                  <a:cs typeface="Century Gothic"/>
                  <a:sym typeface="Century Gothic"/>
                </a:rPr>
                <a:t>Conceptos</a:t>
              </a:r>
            </a:p>
          </p:txBody>
        </p:sp>
      </p:grpSp>
      <p:sp>
        <p:nvSpPr>
          <p:cNvPr id="879" name="Shape 879"/>
          <p:cNvSpPr/>
          <p:nvPr/>
        </p:nvSpPr>
        <p:spPr>
          <a:xfrm>
            <a:off x="2208213" y="404813"/>
            <a:ext cx="7416800" cy="646112"/>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s-ES" sz="1800">
                <a:solidFill>
                  <a:schemeClr val="dk1"/>
                </a:solidFill>
                <a:latin typeface="Century Gothic"/>
                <a:ea typeface="Century Gothic"/>
                <a:cs typeface="Century Gothic"/>
                <a:sym typeface="Century Gothic"/>
              </a:rPr>
              <a:t>Animales de compañía en las órdenes de alejamiento en VG en 31 Estados, DC y PR en USA</a:t>
            </a:r>
          </a:p>
        </p:txBody>
      </p:sp>
      <p:sp>
        <p:nvSpPr>
          <p:cNvPr id="880" name="Shape 880"/>
          <p:cNvSpPr txBox="1">
            <a:spLocks noGrp="1"/>
          </p:cNvSpPr>
          <p:nvPr>
            <p:ph type="body" idx="1"/>
          </p:nvPr>
        </p:nvSpPr>
        <p:spPr>
          <a:xfrm>
            <a:off x="1103312" y="2052918"/>
            <a:ext cx="8946541" cy="4195481"/>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None/>
            </a:pPr>
            <a:endParaRPr sz="2000" b="0" i="0" u="none" strike="noStrike" cap="none">
              <a:solidFill>
                <a:schemeClr val="lt1"/>
              </a:solidFill>
              <a:latin typeface="Century Gothic"/>
              <a:ea typeface="Century Gothic"/>
              <a:cs typeface="Century Gothic"/>
              <a:sym typeface="Century Gothic"/>
            </a:endParaRPr>
          </a:p>
        </p:txBody>
      </p:sp>
      <p:pic>
        <p:nvPicPr>
          <p:cNvPr id="881" name="Shape 881" descr="awi-ppo-map-052016"/>
          <p:cNvPicPr preferRelativeResize="0"/>
          <p:nvPr/>
        </p:nvPicPr>
        <p:blipFill rotWithShape="1">
          <a:blip r:embed="rId3">
            <a:alphaModFix/>
          </a:blip>
          <a:srcRect/>
          <a:stretch/>
        </p:blipFill>
        <p:spPr>
          <a:xfrm>
            <a:off x="1281113" y="1532108"/>
            <a:ext cx="9412287" cy="517349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Shape 895"/>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r>
              <a:rPr lang="es-ES" sz="4200" b="0" i="0" u="none" strike="noStrike" cap="none">
                <a:solidFill>
                  <a:schemeClr val="lt2"/>
                </a:solidFill>
                <a:latin typeface="Century Gothic"/>
                <a:ea typeface="Century Gothic"/>
                <a:cs typeface="Century Gothic"/>
                <a:sym typeface="Century Gothic"/>
              </a:rPr>
              <a:t>PROPUESTA A NIVEL FEDERAL</a:t>
            </a:r>
          </a:p>
        </p:txBody>
      </p:sp>
      <p:sp>
        <p:nvSpPr>
          <p:cNvPr id="896" name="Shape 896"/>
          <p:cNvSpPr txBox="1">
            <a:spLocks noGrp="1"/>
          </p:cNvSpPr>
          <p:nvPr>
            <p:ph type="body" idx="1"/>
          </p:nvPr>
        </p:nvSpPr>
        <p:spPr>
          <a:xfrm>
            <a:off x="7667636" y="1783560"/>
            <a:ext cx="2543164" cy="4572000"/>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Char char="▶"/>
            </a:pPr>
            <a:r>
              <a:rPr lang="es-ES" sz="2000" b="0" i="0" u="none" strike="noStrike" cap="none">
                <a:solidFill>
                  <a:schemeClr val="lt1"/>
                </a:solidFill>
                <a:latin typeface="Century Gothic"/>
                <a:ea typeface="Century Gothic"/>
                <a:cs typeface="Century Gothic"/>
                <a:sym typeface="Century Gothic"/>
              </a:rPr>
              <a:t>Proyecto de Ley Pet and Women Safety (PAWS)  Act (H.R. 5267) </a:t>
            </a:r>
          </a:p>
        </p:txBody>
      </p:sp>
      <p:pic>
        <p:nvPicPr>
          <p:cNvPr id="897" name="Shape 897" descr="Sin título"/>
          <p:cNvPicPr preferRelativeResize="0"/>
          <p:nvPr/>
        </p:nvPicPr>
        <p:blipFill rotWithShape="1">
          <a:blip r:embed="rId3">
            <a:alphaModFix/>
          </a:blip>
          <a:srcRect/>
          <a:stretch/>
        </p:blipFill>
        <p:spPr>
          <a:xfrm>
            <a:off x="1952596" y="1643050"/>
            <a:ext cx="5572164" cy="466048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Shape 947"/>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4200" b="0" i="0" u="none" strike="noStrike" cap="none">
              <a:solidFill>
                <a:schemeClr val="lt2"/>
              </a:solidFill>
              <a:latin typeface="Century Gothic"/>
              <a:ea typeface="Century Gothic"/>
              <a:cs typeface="Century Gothic"/>
              <a:sym typeface="Century Gothic"/>
            </a:endParaRPr>
          </a:p>
        </p:txBody>
      </p:sp>
      <p:pic>
        <p:nvPicPr>
          <p:cNvPr id="948" name="Shape 948"/>
          <p:cNvPicPr preferRelativeResize="0">
            <a:picLocks noGrp="1"/>
          </p:cNvPicPr>
          <p:nvPr>
            <p:ph type="body" idx="1"/>
          </p:nvPr>
        </p:nvPicPr>
        <p:blipFill rotWithShape="1">
          <a:blip r:embed="rId3">
            <a:alphaModFix/>
          </a:blip>
          <a:srcRect/>
          <a:stretch/>
        </p:blipFill>
        <p:spPr>
          <a:xfrm>
            <a:off x="2247900" y="126207"/>
            <a:ext cx="6540499" cy="654049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CASO CASCANTE</a:t>
            </a:r>
            <a:endParaRPr lang="es-ES" dirty="0"/>
          </a:p>
        </p:txBody>
      </p:sp>
      <p:sp>
        <p:nvSpPr>
          <p:cNvPr id="3" name="2 Marcador de texto"/>
          <p:cNvSpPr>
            <a:spLocks noGrp="1"/>
          </p:cNvSpPr>
          <p:nvPr>
            <p:ph type="body" idx="1"/>
          </p:nvPr>
        </p:nvSpPr>
        <p:spPr/>
        <p:txBody>
          <a:bodyPr/>
          <a:lstStyle/>
          <a:p>
            <a:r>
              <a:rPr lang="es-ES" dirty="0" smtClean="0"/>
              <a:t>GUARDERIO FORESTAL, NAVARRA</a:t>
            </a:r>
            <a:endParaRPr lang="es-E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endParaRPr lang="es-ES"/>
          </a:p>
        </p:txBody>
      </p:sp>
      <p:sp>
        <p:nvSpPr>
          <p:cNvPr id="5" name="4 Marcador de texto"/>
          <p:cNvSpPr>
            <a:spLocks noGrp="1"/>
          </p:cNvSpPr>
          <p:nvPr>
            <p:ph type="body" idx="1"/>
          </p:nvPr>
        </p:nvSpPr>
        <p:spPr/>
        <p:txBody>
          <a:bodyPr/>
          <a:lstStyle/>
          <a:p>
            <a:endParaRPr lang="es-ES"/>
          </a:p>
        </p:txBody>
      </p:sp>
      <p:pic>
        <p:nvPicPr>
          <p:cNvPr id="6" name="IMG_0458 (1).MP4">
            <a:hlinkClick r:id="" action="ppaction://media"/>
          </p:cNvPr>
          <p:cNvPicPr>
            <a:picLocks noRot="1" noChangeAspect="1"/>
          </p:cNvPicPr>
          <p:nvPr>
            <a:videoFile r:link="rId1"/>
          </p:nvPr>
        </p:nvPicPr>
        <p:blipFill>
          <a:blip r:embed="rId3"/>
          <a:stretch>
            <a:fillRect/>
          </a:stretch>
        </p:blipFill>
        <p:spPr>
          <a:xfrm>
            <a:off x="1055440" y="26622"/>
            <a:ext cx="10081120" cy="685876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p:txBody>
          <a:bodyPr/>
          <a:lstStyle/>
          <a:p>
            <a:endParaRPr lang="es-ES" dirty="0"/>
          </a:p>
        </p:txBody>
      </p:sp>
      <p:pic>
        <p:nvPicPr>
          <p:cNvPr id="1026" name="Picture 2"/>
          <p:cNvPicPr>
            <a:picLocks noChangeAspect="1" noChangeArrowheads="1"/>
          </p:cNvPicPr>
          <p:nvPr/>
        </p:nvPicPr>
        <p:blipFill>
          <a:blip r:embed="rId2"/>
          <a:srcRect l="34677" t="18329" r="35991" b="14735"/>
          <a:stretch>
            <a:fillRect/>
          </a:stretch>
        </p:blipFill>
        <p:spPr bwMode="auto">
          <a:xfrm>
            <a:off x="263352" y="1196752"/>
            <a:ext cx="3816424" cy="4896544"/>
          </a:xfrm>
          <a:prstGeom prst="rect">
            <a:avLst/>
          </a:prstGeom>
          <a:noFill/>
          <a:ln w="9525">
            <a:noFill/>
            <a:miter lim="800000"/>
            <a:headEnd/>
            <a:tailEnd/>
          </a:ln>
        </p:spPr>
      </p:pic>
      <p:pic>
        <p:nvPicPr>
          <p:cNvPr id="1027" name="Picture 3"/>
          <p:cNvPicPr>
            <a:picLocks noChangeAspect="1" noChangeArrowheads="1"/>
          </p:cNvPicPr>
          <p:nvPr/>
        </p:nvPicPr>
        <p:blipFill>
          <a:blip r:embed="rId3"/>
          <a:srcRect l="35057" t="15547" r="36717" b="15547"/>
          <a:stretch>
            <a:fillRect/>
          </a:stretch>
        </p:blipFill>
        <p:spPr bwMode="auto">
          <a:xfrm>
            <a:off x="4223792" y="1124744"/>
            <a:ext cx="3672408" cy="5040560"/>
          </a:xfrm>
          <a:prstGeom prst="rect">
            <a:avLst/>
          </a:prstGeom>
          <a:noFill/>
          <a:ln w="9525">
            <a:noFill/>
            <a:miter lim="800000"/>
            <a:headEnd/>
            <a:tailEnd/>
          </a:ln>
        </p:spPr>
      </p:pic>
      <p:pic>
        <p:nvPicPr>
          <p:cNvPr id="1028" name="Picture 4"/>
          <p:cNvPicPr>
            <a:picLocks noChangeAspect="1" noChangeArrowheads="1"/>
          </p:cNvPicPr>
          <p:nvPr/>
        </p:nvPicPr>
        <p:blipFill>
          <a:blip r:embed="rId4"/>
          <a:srcRect l="34504" t="12594" r="37271" b="17516"/>
          <a:stretch>
            <a:fillRect/>
          </a:stretch>
        </p:blipFill>
        <p:spPr bwMode="auto">
          <a:xfrm>
            <a:off x="8040216" y="1052736"/>
            <a:ext cx="3672408" cy="5112568"/>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4200" b="0" i="0" u="none" strike="noStrike" cap="none">
              <a:solidFill>
                <a:schemeClr val="lt2"/>
              </a:solidFill>
              <a:latin typeface="Century Gothic"/>
              <a:ea typeface="Century Gothic"/>
              <a:cs typeface="Century Gothic"/>
              <a:sym typeface="Century Gothic"/>
            </a:endParaRPr>
          </a:p>
        </p:txBody>
      </p:sp>
      <p:sp>
        <p:nvSpPr>
          <p:cNvPr id="248" name="Shape 248"/>
          <p:cNvSpPr txBox="1">
            <a:spLocks noGrp="1"/>
          </p:cNvSpPr>
          <p:nvPr>
            <p:ph type="body" idx="1"/>
          </p:nvPr>
        </p:nvSpPr>
        <p:spPr>
          <a:xfrm>
            <a:off x="1103311" y="2325968"/>
            <a:ext cx="8946541" cy="4195481"/>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Char char="▶"/>
            </a:pPr>
            <a:r>
              <a:rPr lang="es-ES" sz="3200" b="0" i="0" u="none" strike="noStrike" cap="none">
                <a:solidFill>
                  <a:schemeClr val="lt1"/>
                </a:solidFill>
                <a:latin typeface="Century Gothic"/>
                <a:ea typeface="Century Gothic"/>
                <a:cs typeface="Century Gothic"/>
                <a:sym typeface="Century Gothic"/>
              </a:rPr>
              <a:t>Maltrato a animales</a:t>
            </a:r>
          </a:p>
          <a:p>
            <a:pPr marL="342900" marR="0" lvl="0" indent="-342900" algn="l" rtl="0">
              <a:spcBef>
                <a:spcPts val="1000"/>
              </a:spcBef>
              <a:spcAft>
                <a:spcPts val="0"/>
              </a:spcAft>
              <a:buClr>
                <a:srgbClr val="86D1D8"/>
              </a:buClr>
              <a:buSzPct val="80000"/>
              <a:buFont typeface="Noto Sans Symbols"/>
              <a:buNone/>
            </a:pPr>
            <a:endParaRPr sz="3200" b="0" i="0" u="none" strike="noStrike" cap="none">
              <a:solidFill>
                <a:schemeClr val="lt1"/>
              </a:solidFill>
              <a:latin typeface="Century Gothic"/>
              <a:ea typeface="Century Gothic"/>
              <a:cs typeface="Century Gothic"/>
              <a:sym typeface="Century Gothic"/>
            </a:endParaRPr>
          </a:p>
          <a:p>
            <a:pPr marL="342900" marR="0" lvl="0" indent="-342900" algn="l" rtl="0">
              <a:spcBef>
                <a:spcPts val="1000"/>
              </a:spcBef>
              <a:spcAft>
                <a:spcPts val="0"/>
              </a:spcAft>
              <a:buClr>
                <a:srgbClr val="86D1D8"/>
              </a:buClr>
              <a:buSzPct val="80000"/>
              <a:buFont typeface="Noto Sans Symbols"/>
              <a:buNone/>
            </a:pPr>
            <a:endParaRPr sz="3200" b="0" i="0" u="none" strike="noStrike" cap="none">
              <a:solidFill>
                <a:schemeClr val="lt1"/>
              </a:solidFill>
              <a:latin typeface="Century Gothic"/>
              <a:ea typeface="Century Gothic"/>
              <a:cs typeface="Century Gothic"/>
              <a:sym typeface="Century Gothic"/>
            </a:endParaRPr>
          </a:p>
          <a:p>
            <a:pPr marL="342900" marR="0" lvl="0" indent="-342900" algn="l" rtl="0">
              <a:spcBef>
                <a:spcPts val="1000"/>
              </a:spcBef>
              <a:spcAft>
                <a:spcPts val="0"/>
              </a:spcAft>
              <a:buClr>
                <a:srgbClr val="86D1D8"/>
              </a:buClr>
              <a:buSzPct val="80000"/>
              <a:buFont typeface="Noto Sans Symbols"/>
              <a:buChar char="▶"/>
            </a:pPr>
            <a:r>
              <a:rPr lang="es-ES" sz="3200" b="0" i="0" u="none" strike="noStrike" cap="none">
                <a:solidFill>
                  <a:schemeClr val="lt1"/>
                </a:solidFill>
                <a:latin typeface="Century Gothic"/>
                <a:ea typeface="Century Gothic"/>
                <a:cs typeface="Century Gothic"/>
                <a:sym typeface="Century Gothic"/>
              </a:rPr>
              <a:t>Class A felony – Delitos violentos/Contra la sociedad (asesinato, arson, lesiones)</a:t>
            </a:r>
          </a:p>
          <a:p>
            <a:pPr marL="342900" marR="0" lvl="0" indent="-342900" algn="l" rtl="0">
              <a:spcBef>
                <a:spcPts val="1000"/>
              </a:spcBef>
              <a:spcAft>
                <a:spcPts val="0"/>
              </a:spcAft>
              <a:buClr>
                <a:srgbClr val="86D1D8"/>
              </a:buClr>
              <a:buSzPct val="80000"/>
              <a:buFont typeface="Noto Sans Symbols"/>
              <a:buNone/>
            </a:pPr>
            <a:endParaRPr sz="2000" b="0" i="0" u="none" strike="noStrike" cap="none">
              <a:solidFill>
                <a:schemeClr val="lt1"/>
              </a:solidFill>
              <a:latin typeface="Century Gothic"/>
              <a:ea typeface="Century Gothic"/>
              <a:cs typeface="Century Gothic"/>
              <a:sym typeface="Century Gothic"/>
            </a:endParaRPr>
          </a:p>
        </p:txBody>
      </p:sp>
      <p:pic>
        <p:nvPicPr>
          <p:cNvPr id="249" name="Shape 249" descr="http://www.sheriffs.org/sites/default/files/uploads/NSA-logo_NLCCAnimalAbuse_CMYK_0.gif"/>
          <p:cNvPicPr preferRelativeResize="0"/>
          <p:nvPr/>
        </p:nvPicPr>
        <p:blipFill rotWithShape="1">
          <a:blip r:embed="rId3">
            <a:alphaModFix/>
          </a:blip>
          <a:srcRect/>
          <a:stretch/>
        </p:blipFill>
        <p:spPr>
          <a:xfrm>
            <a:off x="2743200" y="176670"/>
            <a:ext cx="2133600" cy="1912938"/>
          </a:xfrm>
          <a:prstGeom prst="rect">
            <a:avLst/>
          </a:prstGeom>
          <a:noFill/>
          <a:ln>
            <a:noFill/>
          </a:ln>
        </p:spPr>
      </p:pic>
      <p:pic>
        <p:nvPicPr>
          <p:cNvPr id="250" name="Shape 250" descr="http://dc942d419843af05523b-ff74ae13537a01be6cfec5927837dcfe.r14.cf1.rackcdn.com/wp-content/uploads/1934.jpg"/>
          <p:cNvPicPr preferRelativeResize="0"/>
          <p:nvPr/>
        </p:nvPicPr>
        <p:blipFill rotWithShape="1">
          <a:blip r:embed="rId4">
            <a:alphaModFix/>
          </a:blip>
          <a:srcRect/>
          <a:stretch/>
        </p:blipFill>
        <p:spPr>
          <a:xfrm>
            <a:off x="537369" y="216358"/>
            <a:ext cx="1871662" cy="1873250"/>
          </a:xfrm>
          <a:prstGeom prst="rect">
            <a:avLst/>
          </a:prstGeom>
          <a:noFill/>
          <a:ln>
            <a:noFill/>
          </a:ln>
        </p:spPr>
      </p:pic>
      <p:sp>
        <p:nvSpPr>
          <p:cNvPr id="251" name="Shape 251"/>
          <p:cNvSpPr/>
          <p:nvPr/>
        </p:nvSpPr>
        <p:spPr>
          <a:xfrm>
            <a:off x="3073400" y="3048000"/>
            <a:ext cx="736600" cy="774700"/>
          </a:xfrm>
          <a:prstGeom prst="downArrow">
            <a:avLst>
              <a:gd name="adj1" fmla="val 50000"/>
              <a:gd name="adj2" fmla="val 50000"/>
            </a:avLst>
          </a:prstGeom>
          <a:solidFill>
            <a:schemeClr val="accent1"/>
          </a:solidFill>
          <a:ln w="19050" cap="rnd" cmpd="sng">
            <a:solidFill>
              <a:srgbClr val="800F0D"/>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252" name="Shape 252" descr="NIBRS Logo"/>
          <p:cNvSpPr/>
          <p:nvPr/>
        </p:nvSpPr>
        <p:spPr>
          <a:xfrm>
            <a:off x="155575" y="-144463"/>
            <a:ext cx="304800" cy="304801"/>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chemeClr val="lt1"/>
              </a:solidFill>
              <a:latin typeface="Century Gothic"/>
              <a:ea typeface="Century Gothic"/>
              <a:cs typeface="Century Gothic"/>
              <a:sym typeface="Century Gothic"/>
            </a:endParaRPr>
          </a:p>
        </p:txBody>
      </p:sp>
      <p:pic>
        <p:nvPicPr>
          <p:cNvPr id="253" name="Shape 253" descr="NIBRS Logo"/>
          <p:cNvPicPr preferRelativeResize="0"/>
          <p:nvPr/>
        </p:nvPicPr>
        <p:blipFill rotWithShape="1">
          <a:blip r:embed="rId5">
            <a:alphaModFix/>
          </a:blip>
          <a:srcRect/>
          <a:stretch/>
        </p:blipFill>
        <p:spPr>
          <a:xfrm>
            <a:off x="5397076" y="452718"/>
            <a:ext cx="4762500" cy="170497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p:txBody>
          <a:bodyPr/>
          <a:lstStyle/>
          <a:p>
            <a:endParaRPr lang="es-ES"/>
          </a:p>
        </p:txBody>
      </p:sp>
      <p:pic>
        <p:nvPicPr>
          <p:cNvPr id="2050" name="Picture 2"/>
          <p:cNvPicPr>
            <a:picLocks noChangeAspect="1" noChangeArrowheads="1"/>
          </p:cNvPicPr>
          <p:nvPr/>
        </p:nvPicPr>
        <p:blipFill>
          <a:blip r:embed="rId2"/>
          <a:srcRect l="5898" t="22266" r="6296" b="6250"/>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p:txBody>
          <a:bodyPr/>
          <a:lstStyle/>
          <a:p>
            <a:endParaRPr lang="es-ES"/>
          </a:p>
        </p:txBody>
      </p:sp>
      <p:pic>
        <p:nvPicPr>
          <p:cNvPr id="3074" name="Picture 2"/>
          <p:cNvPicPr>
            <a:picLocks noChangeAspect="1" noChangeArrowheads="1"/>
          </p:cNvPicPr>
          <p:nvPr/>
        </p:nvPicPr>
        <p:blipFill>
          <a:blip r:embed="rId2"/>
          <a:srcRect l="6451" t="20297" r="6296" b="9813"/>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p:txBody>
          <a:bodyPr/>
          <a:lstStyle/>
          <a:p>
            <a:endParaRPr lang="es-ES"/>
          </a:p>
        </p:txBody>
      </p:sp>
      <p:pic>
        <p:nvPicPr>
          <p:cNvPr id="4098" name="Picture 2"/>
          <p:cNvPicPr>
            <a:picLocks noChangeAspect="1" noChangeArrowheads="1"/>
          </p:cNvPicPr>
          <p:nvPr/>
        </p:nvPicPr>
        <p:blipFill>
          <a:blip r:embed="rId2"/>
          <a:srcRect l="5898" t="22266" r="35991" b="9813"/>
          <a:stretch>
            <a:fillRect/>
          </a:stretch>
        </p:blipFill>
        <p:spPr bwMode="auto">
          <a:xfrm>
            <a:off x="695400" y="599476"/>
            <a:ext cx="9523841" cy="6258524"/>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Shape 954"/>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r>
              <a:rPr lang="es-ES" sz="4200" b="0" i="0" u="none" strike="noStrike" cap="none">
                <a:solidFill>
                  <a:schemeClr val="lt2"/>
                </a:solidFill>
                <a:latin typeface="Century Gothic"/>
                <a:ea typeface="Century Gothic"/>
                <a:cs typeface="Century Gothic"/>
                <a:sym typeface="Century Gothic"/>
              </a:rPr>
              <a:t>Kayla…</a:t>
            </a:r>
          </a:p>
        </p:txBody>
      </p:sp>
      <p:pic>
        <p:nvPicPr>
          <p:cNvPr id="955" name="Shape 955"/>
          <p:cNvPicPr preferRelativeResize="0">
            <a:picLocks noGrp="1"/>
          </p:cNvPicPr>
          <p:nvPr>
            <p:ph type="body" idx="1"/>
          </p:nvPr>
        </p:nvPicPr>
        <p:blipFill rotWithShape="1">
          <a:blip r:embed="rId3">
            <a:alphaModFix/>
          </a:blip>
          <a:srcRect/>
          <a:stretch/>
        </p:blipFill>
        <p:spPr>
          <a:xfrm>
            <a:off x="2566988" y="1844676"/>
            <a:ext cx="7072312" cy="396081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Shape 961"/>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4200" b="0" i="0" u="none" strike="noStrike" cap="none">
              <a:solidFill>
                <a:schemeClr val="lt2"/>
              </a:solidFill>
              <a:latin typeface="Century Gothic"/>
              <a:ea typeface="Century Gothic"/>
              <a:cs typeface="Century Gothic"/>
              <a:sym typeface="Century Gothic"/>
            </a:endParaRPr>
          </a:p>
        </p:txBody>
      </p:sp>
      <p:sp>
        <p:nvSpPr>
          <p:cNvPr id="962" name="Shape 962"/>
          <p:cNvSpPr txBox="1">
            <a:spLocks noGrp="1"/>
          </p:cNvSpPr>
          <p:nvPr>
            <p:ph type="body" idx="1"/>
          </p:nvPr>
        </p:nvSpPr>
        <p:spPr>
          <a:xfrm>
            <a:off x="2438400" y="765176"/>
            <a:ext cx="7772400" cy="5591175"/>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Char char="▶"/>
            </a:pPr>
            <a:r>
              <a:rPr lang="es-ES" sz="2800" b="0" i="0" u="none" strike="noStrike" cap="none" dirty="0">
                <a:solidFill>
                  <a:schemeClr val="lt1"/>
                </a:solidFill>
                <a:latin typeface="Century Gothic"/>
                <a:ea typeface="Century Gothic"/>
                <a:cs typeface="Century Gothic"/>
                <a:sym typeface="Century Gothic"/>
              </a:rPr>
              <a:t>-Condenada por maltrato a animales</a:t>
            </a:r>
          </a:p>
          <a:p>
            <a:pPr marL="342900" marR="0" lvl="0" indent="-342900" algn="l" rtl="0">
              <a:spcBef>
                <a:spcPts val="1000"/>
              </a:spcBef>
              <a:spcAft>
                <a:spcPts val="0"/>
              </a:spcAft>
              <a:buClr>
                <a:srgbClr val="86D1D8"/>
              </a:buClr>
              <a:buSzPct val="80000"/>
              <a:buFont typeface="Noto Sans Symbols"/>
              <a:buChar char="▶"/>
            </a:pPr>
            <a:r>
              <a:rPr lang="es-ES" sz="2800" b="0" i="0" u="none" strike="noStrike" cap="none" dirty="0">
                <a:solidFill>
                  <a:schemeClr val="lt1"/>
                </a:solidFill>
                <a:latin typeface="Century Gothic"/>
                <a:ea typeface="Century Gothic"/>
                <a:cs typeface="Century Gothic"/>
                <a:sym typeface="Century Gothic"/>
              </a:rPr>
              <a:t>Condenada por posesión de armas con intención peligrosa</a:t>
            </a:r>
          </a:p>
          <a:p>
            <a:pPr marL="342900" marR="0" lvl="0" indent="-342900" algn="l" rtl="0">
              <a:spcBef>
                <a:spcPts val="1000"/>
              </a:spcBef>
              <a:spcAft>
                <a:spcPts val="0"/>
              </a:spcAft>
              <a:buClr>
                <a:srgbClr val="86D1D8"/>
              </a:buClr>
              <a:buSzPct val="80000"/>
              <a:buFont typeface="Noto Sans Symbols"/>
              <a:buChar char="▶"/>
            </a:pPr>
            <a:r>
              <a:rPr lang="es-ES" sz="2800" b="0" i="0" u="none" strike="noStrike" cap="none" dirty="0">
                <a:solidFill>
                  <a:schemeClr val="lt1"/>
                </a:solidFill>
                <a:latin typeface="Century Gothic"/>
                <a:ea typeface="Century Gothic"/>
                <a:cs typeface="Century Gothic"/>
                <a:sym typeface="Century Gothic"/>
              </a:rPr>
              <a:t>Prohibición visitas 6pm-6am</a:t>
            </a:r>
          </a:p>
          <a:p>
            <a:pPr marL="342900" marR="0" lvl="0" indent="-342900" algn="l" rtl="0">
              <a:spcBef>
                <a:spcPts val="1000"/>
              </a:spcBef>
              <a:spcAft>
                <a:spcPts val="0"/>
              </a:spcAft>
              <a:buClr>
                <a:srgbClr val="86D1D8"/>
              </a:buClr>
              <a:buSzPct val="80000"/>
              <a:buFont typeface="Noto Sans Symbols"/>
              <a:buChar char="▶"/>
            </a:pPr>
            <a:r>
              <a:rPr lang="es-ES" sz="2800" b="0" i="0" u="none" strike="noStrike" cap="none" dirty="0">
                <a:solidFill>
                  <a:schemeClr val="lt1"/>
                </a:solidFill>
                <a:latin typeface="Century Gothic"/>
                <a:ea typeface="Century Gothic"/>
                <a:cs typeface="Century Gothic"/>
                <a:sym typeface="Century Gothic"/>
              </a:rPr>
              <a:t>Obligatoriedad de informar a visitantes</a:t>
            </a:r>
          </a:p>
          <a:p>
            <a:pPr marL="342900" marR="0" lvl="0" indent="-342900" algn="l" rtl="0">
              <a:spcBef>
                <a:spcPts val="1000"/>
              </a:spcBef>
              <a:spcAft>
                <a:spcPts val="0"/>
              </a:spcAft>
              <a:buClr>
                <a:srgbClr val="86D1D8"/>
              </a:buClr>
              <a:buSzPct val="80000"/>
              <a:buFont typeface="Noto Sans Symbols"/>
              <a:buChar char="▶"/>
            </a:pPr>
            <a:r>
              <a:rPr lang="es-ES" sz="2800" b="0" i="0" u="none" strike="noStrike" cap="none" dirty="0">
                <a:solidFill>
                  <a:schemeClr val="lt1"/>
                </a:solidFill>
                <a:latin typeface="Century Gothic"/>
                <a:ea typeface="Century Gothic"/>
                <a:cs typeface="Century Gothic"/>
                <a:sym typeface="Century Gothic"/>
              </a:rPr>
              <a:t>Prohibición de trato con menores</a:t>
            </a:r>
          </a:p>
          <a:p>
            <a:pPr marL="342900" marR="0" lvl="0" indent="-342900" algn="l" rtl="0">
              <a:spcBef>
                <a:spcPts val="1000"/>
              </a:spcBef>
              <a:spcAft>
                <a:spcPts val="0"/>
              </a:spcAft>
              <a:buClr>
                <a:srgbClr val="86D1D8"/>
              </a:buClr>
              <a:buSzPct val="80000"/>
              <a:buFont typeface="Noto Sans Symbols"/>
              <a:buChar char="▶"/>
            </a:pPr>
            <a:r>
              <a:rPr lang="es-ES" sz="2800" b="0" i="0" u="none" strike="noStrike" cap="none" dirty="0">
                <a:solidFill>
                  <a:schemeClr val="lt1"/>
                </a:solidFill>
                <a:latin typeface="Century Gothic"/>
                <a:ea typeface="Century Gothic"/>
                <a:cs typeface="Century Gothic"/>
                <a:sym typeface="Century Gothic"/>
              </a:rPr>
              <a:t>Prohibición de acceso a internet</a:t>
            </a:r>
          </a:p>
          <a:p>
            <a:pPr marL="342900" marR="0" lvl="0" indent="-342900" algn="l" rtl="0">
              <a:spcBef>
                <a:spcPts val="1000"/>
              </a:spcBef>
              <a:spcAft>
                <a:spcPts val="0"/>
              </a:spcAft>
              <a:buClr>
                <a:srgbClr val="86D1D8"/>
              </a:buClr>
              <a:buSzPct val="80000"/>
              <a:buFont typeface="Noto Sans Symbols"/>
              <a:buChar char="▶"/>
            </a:pPr>
            <a:r>
              <a:rPr lang="es-ES" sz="2800" b="0" i="0" u="none" strike="noStrike" cap="none" dirty="0">
                <a:solidFill>
                  <a:schemeClr val="lt1"/>
                </a:solidFill>
                <a:latin typeface="Century Gothic"/>
                <a:ea typeface="Century Gothic"/>
                <a:cs typeface="Century Gothic"/>
                <a:sym typeface="Century Gothic"/>
              </a:rPr>
              <a:t>Prohibición de posesión de agujas, cuchillos y cinta aislante</a:t>
            </a:r>
          </a:p>
          <a:p>
            <a:pPr marL="342900" marR="0" lvl="0" indent="-342900" algn="l" rtl="0">
              <a:spcBef>
                <a:spcPts val="1000"/>
              </a:spcBef>
              <a:spcAft>
                <a:spcPts val="0"/>
              </a:spcAft>
              <a:buClr>
                <a:srgbClr val="86D1D8"/>
              </a:buClr>
              <a:buSzPct val="80000"/>
              <a:buFont typeface="Noto Sans Symbols"/>
              <a:buChar char="▶"/>
            </a:pPr>
            <a:r>
              <a:rPr lang="es-ES" sz="2800" b="0" i="0" u="none" strike="noStrike" cap="none" dirty="0">
                <a:solidFill>
                  <a:schemeClr val="lt1"/>
                </a:solidFill>
                <a:latin typeface="Century Gothic"/>
                <a:ea typeface="Century Gothic"/>
                <a:cs typeface="Century Gothic"/>
                <a:sym typeface="Century Gothic"/>
              </a:rPr>
              <a:t>Supervisión permanente</a:t>
            </a:r>
          </a:p>
          <a:p>
            <a:pPr marL="342900" marR="0" lvl="0" indent="-342900" algn="l" rtl="0">
              <a:spcBef>
                <a:spcPts val="1000"/>
              </a:spcBef>
              <a:spcAft>
                <a:spcPts val="0"/>
              </a:spcAft>
              <a:buClr>
                <a:srgbClr val="86D1D8"/>
              </a:buClr>
              <a:buSzPct val="80000"/>
              <a:buFont typeface="Noto Sans Symbols"/>
              <a:buNone/>
            </a:pPr>
            <a:endParaRPr sz="2000" b="0" i="0" u="none" strike="noStrike" cap="none" dirty="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2">
                                            <p:txEl>
                                              <p:pRg st="0" end="0"/>
                                            </p:txEl>
                                          </p:spTgt>
                                        </p:tgtEl>
                                        <p:attrNameLst>
                                          <p:attrName>style.visibility</p:attrName>
                                        </p:attrNameLst>
                                      </p:cBhvr>
                                      <p:to>
                                        <p:strVal val="visible"/>
                                      </p:to>
                                    </p:set>
                                    <p:animEffect transition="in" filter="fade">
                                      <p:cBhvr>
                                        <p:cTn id="7" dur="2000"/>
                                        <p:tgtEl>
                                          <p:spTgt spid="9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62">
                                            <p:txEl>
                                              <p:pRg st="1" end="1"/>
                                            </p:txEl>
                                          </p:spTgt>
                                        </p:tgtEl>
                                        <p:attrNameLst>
                                          <p:attrName>style.visibility</p:attrName>
                                        </p:attrNameLst>
                                      </p:cBhvr>
                                      <p:to>
                                        <p:strVal val="visible"/>
                                      </p:to>
                                    </p:set>
                                    <p:animEffect transition="in" filter="fade">
                                      <p:cBhvr>
                                        <p:cTn id="12" dur="2000"/>
                                        <p:tgtEl>
                                          <p:spTgt spid="9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62">
                                            <p:txEl>
                                              <p:pRg st="2" end="2"/>
                                            </p:txEl>
                                          </p:spTgt>
                                        </p:tgtEl>
                                        <p:attrNameLst>
                                          <p:attrName>style.visibility</p:attrName>
                                        </p:attrNameLst>
                                      </p:cBhvr>
                                      <p:to>
                                        <p:strVal val="visible"/>
                                      </p:to>
                                    </p:set>
                                    <p:animEffect transition="in" filter="fade">
                                      <p:cBhvr>
                                        <p:cTn id="17" dur="2000"/>
                                        <p:tgtEl>
                                          <p:spTgt spid="9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62">
                                            <p:txEl>
                                              <p:pRg st="3" end="3"/>
                                            </p:txEl>
                                          </p:spTgt>
                                        </p:tgtEl>
                                        <p:attrNameLst>
                                          <p:attrName>style.visibility</p:attrName>
                                        </p:attrNameLst>
                                      </p:cBhvr>
                                      <p:to>
                                        <p:strVal val="visible"/>
                                      </p:to>
                                    </p:set>
                                    <p:animEffect transition="in" filter="fade">
                                      <p:cBhvr>
                                        <p:cTn id="22" dur="2000"/>
                                        <p:tgtEl>
                                          <p:spTgt spid="96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2">
                                            <p:txEl>
                                              <p:pRg st="4" end="4"/>
                                            </p:txEl>
                                          </p:spTgt>
                                        </p:tgtEl>
                                        <p:attrNameLst>
                                          <p:attrName>style.visibility</p:attrName>
                                        </p:attrNameLst>
                                      </p:cBhvr>
                                      <p:to>
                                        <p:strVal val="visible"/>
                                      </p:to>
                                    </p:set>
                                    <p:animEffect transition="in" filter="fade">
                                      <p:cBhvr>
                                        <p:cTn id="27" dur="2000"/>
                                        <p:tgtEl>
                                          <p:spTgt spid="96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62">
                                            <p:txEl>
                                              <p:pRg st="5" end="5"/>
                                            </p:txEl>
                                          </p:spTgt>
                                        </p:tgtEl>
                                        <p:attrNameLst>
                                          <p:attrName>style.visibility</p:attrName>
                                        </p:attrNameLst>
                                      </p:cBhvr>
                                      <p:to>
                                        <p:strVal val="visible"/>
                                      </p:to>
                                    </p:set>
                                    <p:animEffect transition="in" filter="fade">
                                      <p:cBhvr>
                                        <p:cTn id="32" dur="2000"/>
                                        <p:tgtEl>
                                          <p:spTgt spid="96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62">
                                            <p:txEl>
                                              <p:pRg st="6" end="6"/>
                                            </p:txEl>
                                          </p:spTgt>
                                        </p:tgtEl>
                                        <p:attrNameLst>
                                          <p:attrName>style.visibility</p:attrName>
                                        </p:attrNameLst>
                                      </p:cBhvr>
                                      <p:to>
                                        <p:strVal val="visible"/>
                                      </p:to>
                                    </p:set>
                                    <p:animEffect transition="in" filter="fade">
                                      <p:cBhvr>
                                        <p:cTn id="37" dur="2000"/>
                                        <p:tgtEl>
                                          <p:spTgt spid="96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62">
                                            <p:txEl>
                                              <p:pRg st="7" end="7"/>
                                            </p:txEl>
                                          </p:spTgt>
                                        </p:tgtEl>
                                        <p:attrNameLst>
                                          <p:attrName>style.visibility</p:attrName>
                                        </p:attrNameLst>
                                      </p:cBhvr>
                                      <p:to>
                                        <p:strVal val="visible"/>
                                      </p:to>
                                    </p:set>
                                    <p:animEffect transition="in" filter="fade">
                                      <p:cBhvr>
                                        <p:cTn id="42" dur="2000"/>
                                        <p:tgtEl>
                                          <p:spTgt spid="96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62">
                                            <p:txEl>
                                              <p:pRg st="8" end="8"/>
                                            </p:txEl>
                                          </p:spTgt>
                                        </p:tgtEl>
                                        <p:attrNameLst>
                                          <p:attrName>style.visibility</p:attrName>
                                        </p:attrNameLst>
                                      </p:cBhvr>
                                      <p:to>
                                        <p:strVal val="visible"/>
                                      </p:to>
                                    </p:set>
                                    <p:animEffect transition="in" filter="fade">
                                      <p:cBhvr>
                                        <p:cTn id="47" dur="2000"/>
                                        <p:tgtEl>
                                          <p:spTgt spid="96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Shape 968"/>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4200" b="0" i="0" u="none" strike="noStrike" cap="none">
              <a:solidFill>
                <a:schemeClr val="lt2"/>
              </a:solidFill>
              <a:latin typeface="Century Gothic"/>
              <a:ea typeface="Century Gothic"/>
              <a:cs typeface="Century Gothic"/>
              <a:sym typeface="Century Gothic"/>
            </a:endParaRPr>
          </a:p>
        </p:txBody>
      </p:sp>
      <p:sp>
        <p:nvSpPr>
          <p:cNvPr id="969" name="Shape 969"/>
          <p:cNvSpPr txBox="1">
            <a:spLocks noGrp="1"/>
          </p:cNvSpPr>
          <p:nvPr>
            <p:ph type="body" idx="1"/>
          </p:nvPr>
        </p:nvSpPr>
        <p:spPr>
          <a:xfrm>
            <a:off x="1103312" y="2052918"/>
            <a:ext cx="8946541" cy="4195481"/>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None/>
            </a:pPr>
            <a:endParaRPr sz="2000" b="0" i="0" u="none" strike="noStrike" cap="none">
              <a:solidFill>
                <a:schemeClr val="lt1"/>
              </a:solidFill>
              <a:latin typeface="Century Gothic"/>
              <a:ea typeface="Century Gothic"/>
              <a:cs typeface="Century Gothic"/>
              <a:sym typeface="Century Gothic"/>
            </a:endParaRPr>
          </a:p>
        </p:txBody>
      </p:sp>
      <p:pic>
        <p:nvPicPr>
          <p:cNvPr id="970" name="Shape 970"/>
          <p:cNvPicPr preferRelativeResize="0"/>
          <p:nvPr/>
        </p:nvPicPr>
        <p:blipFill rotWithShape="1">
          <a:blip r:embed="rId3">
            <a:alphaModFix/>
          </a:blip>
          <a:srcRect/>
          <a:stretch/>
        </p:blipFill>
        <p:spPr>
          <a:xfrm>
            <a:off x="3259139" y="66675"/>
            <a:ext cx="5716587" cy="6675438"/>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Título"/>
          <p:cNvSpPr>
            <a:spLocks noGrp="1"/>
          </p:cNvSpPr>
          <p:nvPr>
            <p:ph type="title" idx="4294967295"/>
          </p:nvPr>
        </p:nvSpPr>
        <p:spPr>
          <a:xfrm>
            <a:off x="1271464" y="620688"/>
            <a:ext cx="9073008" cy="1143000"/>
          </a:xfrm>
        </p:spPr>
        <p:txBody>
          <a:bodyPr>
            <a:noAutofit/>
          </a:bodyPr>
          <a:lstStyle/>
          <a:p>
            <a:r>
              <a:rPr lang="es-ES" altLang="es-ES" sz="3200" dirty="0" smtClean="0">
                <a:solidFill>
                  <a:schemeClr val="bg1"/>
                </a:solidFill>
              </a:rPr>
              <a:t>“Educando a los niños a no dañar a las mariposas, ayudamos tanto a los niños como a las mariposas”</a:t>
            </a:r>
            <a:endParaRPr lang="ca-ES" altLang="es-ES" sz="3200" dirty="0">
              <a:solidFill>
                <a:schemeClr val="bg1"/>
              </a:solidFill>
            </a:endParaRPr>
          </a:p>
        </p:txBody>
      </p:sp>
      <p:pic>
        <p:nvPicPr>
          <p:cNvPr id="55299" name="3 Marcador de contenido" descr="228599_172636549459175_100001384935487_431843_1988544_n.jpg"/>
          <p:cNvPicPr>
            <a:picLocks noGrp="1" noChangeAspect="1"/>
          </p:cNvPicPr>
          <p:nvPr>
            <p:ph idx="4294967295"/>
          </p:nvPr>
        </p:nvPicPr>
        <p:blipFill>
          <a:blip r:embed="rId3" cstate="print">
            <a:extLst>
              <a:ext uri="{28A0092B-C50C-407E-A947-70E740481C1C}">
                <a14:useLocalDpi xmlns:a14="http://schemas.microsoft.com/office/drawing/2010/main" xmlns="" val="0"/>
              </a:ext>
            </a:extLst>
          </a:blip>
          <a:srcRect/>
          <a:stretch>
            <a:fillRect/>
          </a:stretch>
        </p:blipFill>
        <p:spPr>
          <a:xfrm>
            <a:off x="1919536" y="2348880"/>
            <a:ext cx="6769794" cy="4193137"/>
          </a:xfrm>
        </p:spPr>
      </p:pic>
    </p:spTree>
    <p:extLst>
      <p:ext uri="{BB962C8B-B14F-4D97-AF65-F5344CB8AC3E}">
        <p14:creationId xmlns:p14="http://schemas.microsoft.com/office/powerpoint/2010/main" xmlns="" val="4275682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Shape 976"/>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r>
              <a:rPr lang="es-ES" sz="4200" b="0" i="0" u="none" strike="noStrike" cap="none">
                <a:solidFill>
                  <a:schemeClr val="lt2"/>
                </a:solidFill>
                <a:latin typeface="Century Gothic"/>
                <a:ea typeface="Century Gothic"/>
                <a:cs typeface="Century Gothic"/>
                <a:sym typeface="Century Gothic"/>
              </a:rPr>
              <a:t>MUCHAS GRACIAS! </a:t>
            </a:r>
          </a:p>
        </p:txBody>
      </p:sp>
      <p:pic>
        <p:nvPicPr>
          <p:cNvPr id="977" name="Shape 977"/>
          <p:cNvPicPr preferRelativeResize="0">
            <a:picLocks noGrp="1"/>
          </p:cNvPicPr>
          <p:nvPr>
            <p:ph type="body" idx="1"/>
          </p:nvPr>
        </p:nvPicPr>
        <p:blipFill rotWithShape="1">
          <a:blip r:embed="rId3">
            <a:alphaModFix/>
          </a:blip>
          <a:srcRect/>
          <a:stretch/>
        </p:blipFill>
        <p:spPr>
          <a:xfrm>
            <a:off x="4993876" y="2563707"/>
            <a:ext cx="1697741" cy="567787"/>
          </a:xfrm>
          <a:prstGeom prst="rect">
            <a:avLst/>
          </a:prstGeom>
          <a:noFill/>
          <a:ln>
            <a:noFill/>
          </a:ln>
        </p:spPr>
      </p:pic>
      <p:pic>
        <p:nvPicPr>
          <p:cNvPr id="978" name="Shape 978"/>
          <p:cNvPicPr preferRelativeResize="0"/>
          <p:nvPr/>
        </p:nvPicPr>
        <p:blipFill rotWithShape="1">
          <a:blip r:embed="rId4">
            <a:alphaModFix/>
          </a:blip>
          <a:srcRect/>
          <a:stretch/>
        </p:blipFill>
        <p:spPr>
          <a:xfrm>
            <a:off x="5479280" y="5092706"/>
            <a:ext cx="1180260" cy="1167218"/>
          </a:xfrm>
          <a:prstGeom prst="rect">
            <a:avLst/>
          </a:prstGeom>
          <a:noFill/>
          <a:ln>
            <a:noFill/>
          </a:ln>
        </p:spPr>
      </p:pic>
      <p:pic>
        <p:nvPicPr>
          <p:cNvPr id="979" name="Shape 979"/>
          <p:cNvPicPr preferRelativeResize="0"/>
          <p:nvPr/>
        </p:nvPicPr>
        <p:blipFill rotWithShape="1">
          <a:blip r:embed="rId5">
            <a:alphaModFix/>
          </a:blip>
          <a:srcRect/>
          <a:stretch/>
        </p:blipFill>
        <p:spPr>
          <a:xfrm>
            <a:off x="5158207" y="3756633"/>
            <a:ext cx="1533410" cy="937084"/>
          </a:xfrm>
          <a:prstGeom prst="rect">
            <a:avLst/>
          </a:prstGeom>
          <a:noFill/>
          <a:ln>
            <a:noFill/>
          </a:ln>
        </p:spPr>
      </p:pic>
      <p:sp>
        <p:nvSpPr>
          <p:cNvPr id="980" name="Shape 980"/>
          <p:cNvSpPr txBox="1"/>
          <p:nvPr/>
        </p:nvSpPr>
        <p:spPr>
          <a:xfrm>
            <a:off x="6878170" y="2437445"/>
            <a:ext cx="4693024" cy="95410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s-ES" sz="2800">
                <a:solidFill>
                  <a:schemeClr val="lt1"/>
                </a:solidFill>
                <a:latin typeface="Century Gothic"/>
                <a:ea typeface="Century Gothic"/>
                <a:cs typeface="Century Gothic"/>
                <a:sym typeface="Century Gothic"/>
              </a:rPr>
              <a:t>Obsviolenciaanimal.org</a:t>
            </a:r>
          </a:p>
          <a:p>
            <a:pPr marL="0" marR="0" lvl="0" indent="0" algn="l" rtl="0">
              <a:spcBef>
                <a:spcPts val="0"/>
              </a:spcBef>
              <a:buSzPct val="25000"/>
              <a:buNone/>
            </a:pPr>
            <a:r>
              <a:rPr lang="es-ES" sz="2800">
                <a:solidFill>
                  <a:schemeClr val="lt1"/>
                </a:solidFill>
                <a:latin typeface="Century Gothic"/>
                <a:ea typeface="Century Gothic"/>
                <a:cs typeface="Century Gothic"/>
                <a:sym typeface="Century Gothic"/>
              </a:rPr>
              <a:t>viopet.org</a:t>
            </a:r>
          </a:p>
        </p:txBody>
      </p:sp>
      <p:sp>
        <p:nvSpPr>
          <p:cNvPr id="981" name="Shape 981"/>
          <p:cNvSpPr txBox="1"/>
          <p:nvPr/>
        </p:nvSpPr>
        <p:spPr>
          <a:xfrm>
            <a:off x="6878170" y="3837136"/>
            <a:ext cx="5230906" cy="52322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s-ES" sz="2800" dirty="0" smtClean="0">
                <a:solidFill>
                  <a:schemeClr val="lt1"/>
                </a:solidFill>
                <a:latin typeface="Century Gothic"/>
                <a:ea typeface="Century Gothic"/>
                <a:cs typeface="Century Gothic"/>
                <a:sym typeface="Century Gothic"/>
                <a:hlinkClick r:id="rId6"/>
              </a:rPr>
              <a:t>info@viopet.org</a:t>
            </a:r>
            <a:endParaRPr lang="es-ES" sz="2800" dirty="0" smtClean="0">
              <a:solidFill>
                <a:schemeClr val="lt1"/>
              </a:solidFill>
              <a:latin typeface="Century Gothic"/>
              <a:ea typeface="Century Gothic"/>
              <a:cs typeface="Century Gothic"/>
              <a:sym typeface="Century Gothic"/>
            </a:endParaRPr>
          </a:p>
          <a:p>
            <a:pPr marL="0" marR="0" lvl="0" indent="0" algn="l" rtl="0">
              <a:spcBef>
                <a:spcPts val="0"/>
              </a:spcBef>
              <a:buSzPct val="25000"/>
              <a:buNone/>
            </a:pPr>
            <a:r>
              <a:rPr lang="es-ES" sz="2800" dirty="0" smtClean="0">
                <a:solidFill>
                  <a:schemeClr val="lt1"/>
                </a:solidFill>
                <a:latin typeface="Century Gothic"/>
                <a:ea typeface="Century Gothic"/>
                <a:cs typeface="Century Gothic"/>
                <a:sym typeface="Century Gothic"/>
              </a:rPr>
              <a:t>d</a:t>
            </a:r>
            <a:r>
              <a:rPr lang="es-ES" sz="2800" dirty="0" smtClean="0">
                <a:solidFill>
                  <a:schemeClr val="lt1"/>
                </a:solidFill>
                <a:latin typeface="Century Gothic"/>
                <a:ea typeface="Century Gothic"/>
                <a:cs typeface="Century Gothic"/>
                <a:sym typeface="Century Gothic"/>
              </a:rPr>
              <a:t>ra.querol@viopet.org</a:t>
            </a:r>
            <a:endParaRPr lang="es-ES" sz="2800" dirty="0">
              <a:solidFill>
                <a:schemeClr val="lt1"/>
              </a:solidFill>
              <a:latin typeface="Century Gothic"/>
              <a:ea typeface="Century Gothic"/>
              <a:cs typeface="Century Gothic"/>
              <a:sym typeface="Century Gothic"/>
            </a:endParaRPr>
          </a:p>
        </p:txBody>
      </p:sp>
      <p:sp>
        <p:nvSpPr>
          <p:cNvPr id="982" name="Shape 982"/>
          <p:cNvSpPr txBox="1"/>
          <p:nvPr/>
        </p:nvSpPr>
        <p:spPr>
          <a:xfrm>
            <a:off x="6878170" y="5331114"/>
            <a:ext cx="2037229" cy="52322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s-ES" sz="2800">
                <a:solidFill>
                  <a:schemeClr val="lt1"/>
                </a:solidFill>
                <a:latin typeface="Century Gothic"/>
                <a:ea typeface="Century Gothic"/>
                <a:cs typeface="Century Gothic"/>
                <a:sym typeface="Century Gothic"/>
              </a:rPr>
              <a:t>viopet112</a:t>
            </a:r>
          </a:p>
        </p:txBody>
      </p:sp>
      <p:pic>
        <p:nvPicPr>
          <p:cNvPr id="983" name="Shape 983"/>
          <p:cNvPicPr preferRelativeResize="0"/>
          <p:nvPr/>
        </p:nvPicPr>
        <p:blipFill rotWithShape="1">
          <a:blip r:embed="rId7">
            <a:alphaModFix/>
          </a:blip>
          <a:srcRect/>
          <a:stretch/>
        </p:blipFill>
        <p:spPr>
          <a:xfrm>
            <a:off x="390546" y="2563707"/>
            <a:ext cx="4252206" cy="315513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4200" b="0" i="0" u="none" strike="noStrike" cap="none">
              <a:solidFill>
                <a:schemeClr val="lt2"/>
              </a:solidFill>
              <a:latin typeface="Century Gothic"/>
              <a:ea typeface="Century Gothic"/>
              <a:cs typeface="Century Gothic"/>
              <a:sym typeface="Century Gothic"/>
            </a:endParaRPr>
          </a:p>
        </p:txBody>
      </p:sp>
      <p:sp>
        <p:nvSpPr>
          <p:cNvPr id="260" name="Shape 260"/>
          <p:cNvSpPr txBox="1">
            <a:spLocks noGrp="1"/>
          </p:cNvSpPr>
          <p:nvPr>
            <p:ph type="body" idx="1"/>
          </p:nvPr>
        </p:nvSpPr>
        <p:spPr>
          <a:xfrm>
            <a:off x="1103312" y="2052918"/>
            <a:ext cx="8946541" cy="4195481"/>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None/>
            </a:pPr>
            <a:endParaRPr sz="2000" b="0" i="0" u="none" strike="noStrike" cap="none">
              <a:solidFill>
                <a:schemeClr val="lt1"/>
              </a:solidFill>
              <a:latin typeface="Century Gothic"/>
              <a:ea typeface="Century Gothic"/>
              <a:cs typeface="Century Gothic"/>
              <a:sym typeface="Century Gothic"/>
            </a:endParaRPr>
          </a:p>
        </p:txBody>
      </p:sp>
      <p:pic>
        <p:nvPicPr>
          <p:cNvPr id="261" name="Shape 261"/>
          <p:cNvPicPr preferRelativeResize="0"/>
          <p:nvPr/>
        </p:nvPicPr>
        <p:blipFill rotWithShape="1">
          <a:blip r:embed="rId3">
            <a:alphaModFix/>
          </a:blip>
          <a:srcRect/>
          <a:stretch/>
        </p:blipFill>
        <p:spPr>
          <a:xfrm>
            <a:off x="2625726" y="923926"/>
            <a:ext cx="6926263" cy="5934075"/>
          </a:xfrm>
          <a:prstGeom prst="rect">
            <a:avLst/>
          </a:prstGeom>
          <a:noFill/>
          <a:ln>
            <a:noFill/>
          </a:ln>
        </p:spPr>
      </p:pic>
      <p:pic>
        <p:nvPicPr>
          <p:cNvPr id="262" name="Shape 262" descr="Federal Bureau of Investigation"/>
          <p:cNvPicPr preferRelativeResize="0"/>
          <p:nvPr/>
        </p:nvPicPr>
        <p:blipFill rotWithShape="1">
          <a:blip r:embed="rId4">
            <a:alphaModFix/>
          </a:blip>
          <a:srcRect/>
          <a:stretch/>
        </p:blipFill>
        <p:spPr>
          <a:xfrm>
            <a:off x="1524001" y="1"/>
            <a:ext cx="3971925" cy="923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4200" b="0" i="0" u="none" strike="noStrike" cap="none">
              <a:solidFill>
                <a:schemeClr val="lt2"/>
              </a:solidFill>
              <a:latin typeface="Century Gothic"/>
              <a:ea typeface="Century Gothic"/>
              <a:cs typeface="Century Gothic"/>
              <a:sym typeface="Century Gothic"/>
            </a:endParaRPr>
          </a:p>
        </p:txBody>
      </p:sp>
      <p:sp>
        <p:nvSpPr>
          <p:cNvPr id="269" name="Shape 269"/>
          <p:cNvSpPr txBox="1">
            <a:spLocks noGrp="1"/>
          </p:cNvSpPr>
          <p:nvPr>
            <p:ph type="body" idx="1"/>
          </p:nvPr>
        </p:nvSpPr>
        <p:spPr>
          <a:xfrm>
            <a:off x="1103312" y="2052918"/>
            <a:ext cx="8946541" cy="4195481"/>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None/>
            </a:pPr>
            <a:endParaRPr sz="2000" b="0" i="0" u="none" strike="noStrike" cap="none">
              <a:solidFill>
                <a:schemeClr val="lt1"/>
              </a:solidFill>
              <a:latin typeface="Century Gothic"/>
              <a:ea typeface="Century Gothic"/>
              <a:cs typeface="Century Gothic"/>
              <a:sym typeface="Century Gothic"/>
            </a:endParaRPr>
          </a:p>
        </p:txBody>
      </p:sp>
      <p:pic>
        <p:nvPicPr>
          <p:cNvPr id="270" name="Shape 270" descr="http://a6.typepad.com/6a00e009947fe2883301b7c73d50ce970b-pi"/>
          <p:cNvPicPr preferRelativeResize="0"/>
          <p:nvPr/>
        </p:nvPicPr>
        <p:blipFill rotWithShape="1">
          <a:blip r:embed="rId3">
            <a:alphaModFix/>
          </a:blip>
          <a:srcRect/>
          <a:stretch/>
        </p:blipFill>
        <p:spPr>
          <a:xfrm>
            <a:off x="1919288" y="115888"/>
            <a:ext cx="8812212" cy="631031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646111" y="452718"/>
            <a:ext cx="9404723" cy="140053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2"/>
              </a:buClr>
              <a:buSzPct val="25000"/>
              <a:buFont typeface="Century Gothic"/>
              <a:buNone/>
            </a:pPr>
            <a:endParaRPr sz="4200" b="0" i="0" u="none" strike="noStrike" cap="none">
              <a:solidFill>
                <a:schemeClr val="lt2"/>
              </a:solidFill>
              <a:latin typeface="Century Gothic"/>
              <a:ea typeface="Century Gothic"/>
              <a:cs typeface="Century Gothic"/>
              <a:sym typeface="Century Gothic"/>
            </a:endParaRPr>
          </a:p>
        </p:txBody>
      </p:sp>
      <p:sp>
        <p:nvSpPr>
          <p:cNvPr id="277" name="Shape 277"/>
          <p:cNvSpPr txBox="1">
            <a:spLocks noGrp="1"/>
          </p:cNvSpPr>
          <p:nvPr>
            <p:ph type="body" idx="1"/>
          </p:nvPr>
        </p:nvSpPr>
        <p:spPr>
          <a:xfrm>
            <a:off x="1103312" y="2052918"/>
            <a:ext cx="8946541" cy="4195481"/>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86D1D8"/>
              </a:buClr>
              <a:buSzPct val="80000"/>
              <a:buFont typeface="Noto Sans Symbols"/>
              <a:buNone/>
            </a:pPr>
            <a:endParaRPr sz="2000" b="0" i="0" u="none" strike="noStrike" cap="none">
              <a:solidFill>
                <a:schemeClr val="lt1"/>
              </a:solidFill>
              <a:latin typeface="Century Gothic"/>
              <a:ea typeface="Century Gothic"/>
              <a:cs typeface="Century Gothic"/>
              <a:sym typeface="Century Gothic"/>
            </a:endParaRPr>
          </a:p>
        </p:txBody>
      </p:sp>
      <p:pic>
        <p:nvPicPr>
          <p:cNvPr id="278" name="Shape 278"/>
          <p:cNvPicPr preferRelativeResize="0"/>
          <p:nvPr/>
        </p:nvPicPr>
        <p:blipFill rotWithShape="1">
          <a:blip r:embed="rId3">
            <a:alphaModFix/>
          </a:blip>
          <a:srcRect/>
          <a:stretch/>
        </p:blipFill>
        <p:spPr>
          <a:xfrm>
            <a:off x="268594" y="0"/>
            <a:ext cx="11633642" cy="6858000"/>
          </a:xfrm>
          <a:prstGeom prst="rect">
            <a:avLst/>
          </a:prstGeom>
          <a:noFill/>
          <a:ln>
            <a:noFill/>
          </a:ln>
        </p:spPr>
      </p:pic>
    </p:spTree>
  </p:cSld>
  <p:clrMapOvr>
    <a:masterClrMapping/>
  </p:clrMapOvr>
</p:sld>
</file>

<file path=ppt/theme/theme1.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4281</TotalTime>
  <Words>1978</Words>
  <Application>Microsoft Office PowerPoint</Application>
  <PresentationFormat>Personalizado</PresentationFormat>
  <Paragraphs>195</Paragraphs>
  <Slides>67</Slides>
  <Notes>60</Notes>
  <HiddenSlides>0</HiddenSlides>
  <MMClips>1</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67</vt:i4>
      </vt:variant>
    </vt:vector>
  </HeadingPairs>
  <TitlesOfParts>
    <vt:vector size="78" baseType="lpstr">
      <vt:lpstr>Arial</vt:lpstr>
      <vt:lpstr>Century Gothic</vt:lpstr>
      <vt:lpstr>Noto Sans Symbols</vt:lpstr>
      <vt:lpstr>Tahoma</vt:lpstr>
      <vt:lpstr>Book Antiqua</vt:lpstr>
      <vt:lpstr>Bookman Old Style</vt:lpstr>
      <vt:lpstr>Calibri</vt:lpstr>
      <vt:lpstr>Times New Roman</vt:lpstr>
      <vt:lpstr>Courier New</vt:lpstr>
      <vt:lpstr>SimSun</vt:lpstr>
      <vt:lpstr>Ion</vt:lpstr>
      <vt:lpstr>Diapositiva 1</vt:lpstr>
      <vt:lpstr>Diapositiva 2</vt:lpstr>
      <vt:lpstr>VIOLENCIA HACIA LOS ANIMALES Y VIOLENCIA INTERPERSONAL, IMPLICACIONES SOCIALES Y CRIMINOLÓGICAS</vt:lpstr>
      <vt:lpstr>Diapositiva 4</vt:lpstr>
      <vt:lpstr>Diapositiva 5</vt:lpstr>
      <vt:lpstr>Diapositiva 6</vt:lpstr>
      <vt:lpstr>Diapositiva 7</vt:lpstr>
      <vt:lpstr>Diapositiva 8</vt:lpstr>
      <vt:lpstr>Diapositiva 9</vt:lpstr>
      <vt:lpstr>Diapositiva 10</vt:lpstr>
      <vt:lpstr>Diapositiva 11</vt:lpstr>
      <vt:lpstr>Grupo de trabajo maltrato animal NIBRS – FBI/NSA</vt:lpstr>
      <vt:lpstr>VIP Y MALTRATO A ANIMALES</vt:lpstr>
      <vt:lpstr>Diapositiva 14</vt:lpstr>
      <vt:lpstr>Kayla Bourque</vt:lpstr>
      <vt:lpstr>Diapositiva 16</vt:lpstr>
      <vt:lpstr>Diapositiva 17</vt:lpstr>
      <vt:lpstr>Diapositiva 18</vt:lpstr>
      <vt:lpstr>MALTRATO ANIMAL Y MENORES ¿COSAS DE NIÑOS?</vt:lpstr>
      <vt:lpstr>Diapositiva 20</vt:lpstr>
      <vt:lpstr>Maltrato animal- proscrito por vía penal y administrativa</vt:lpstr>
      <vt:lpstr>T. DISOCIAL Y MALTRATO A ANIMALES</vt:lpstr>
      <vt:lpstr>T. disocial</vt:lpstr>
      <vt:lpstr>Antecedentes crueldad hacia animales y abusos sexuales</vt:lpstr>
      <vt:lpstr>MALTRATO ANIMAL Y CRIMINALIDAD VIOLENTA</vt:lpstr>
      <vt:lpstr>Diapositiva 26</vt:lpstr>
      <vt:lpstr>Diapositiva 27</vt:lpstr>
      <vt:lpstr>Diapositiva 28</vt:lpstr>
      <vt:lpstr>Diapositiva 29</vt:lpstr>
      <vt:lpstr>ASESINOS EN SERIE Y DE MASAS</vt:lpstr>
      <vt:lpstr>Diapositiva 31</vt:lpstr>
      <vt:lpstr>Diapositiva 32</vt:lpstr>
      <vt:lpstr>Diapositiva 33</vt:lpstr>
      <vt:lpstr>Diapositiva 34</vt:lpstr>
      <vt:lpstr>Diapositiva 35</vt:lpstr>
      <vt:lpstr>ALGUNOS CASOS DE SERIAL KILLERS</vt:lpstr>
      <vt:lpstr>Diapositiva 37</vt:lpstr>
      <vt:lpstr>Diapositiva 38</vt:lpstr>
      <vt:lpstr>Diapositiva 39</vt:lpstr>
      <vt:lpstr>Diapositiva 40</vt:lpstr>
      <vt:lpstr>ÁREAS A EVALUAR</vt:lpstr>
      <vt:lpstr>Diapositiva 42</vt:lpstr>
      <vt:lpstr>Diapositiva 43</vt:lpstr>
      <vt:lpstr>VIOLENCIA DE PAREJA Y MALTRATO A ANIMALES</vt:lpstr>
      <vt:lpstr>Diapositiva 45</vt:lpstr>
      <vt:lpstr>Diapositiva 46</vt:lpstr>
      <vt:lpstr>Diapositiva 47</vt:lpstr>
      <vt:lpstr>INDICADORES Y RISK ASSESSMENT</vt:lpstr>
      <vt:lpstr>Diapositiva 49</vt:lpstr>
      <vt:lpstr>Diapositiva 50</vt:lpstr>
      <vt:lpstr>Diapositiva 51</vt:lpstr>
      <vt:lpstr>Diapositiva 52</vt:lpstr>
      <vt:lpstr>Diapositiva 53</vt:lpstr>
      <vt:lpstr>Diapositiva 54</vt:lpstr>
      <vt:lpstr>PROPUESTA A NIVEL FEDERAL</vt:lpstr>
      <vt:lpstr>Diapositiva 56</vt:lpstr>
      <vt:lpstr>CASO CASCANTE</vt:lpstr>
      <vt:lpstr>Diapositiva 58</vt:lpstr>
      <vt:lpstr>Diapositiva 59</vt:lpstr>
      <vt:lpstr>Diapositiva 60</vt:lpstr>
      <vt:lpstr>Diapositiva 61</vt:lpstr>
      <vt:lpstr>Diapositiva 62</vt:lpstr>
      <vt:lpstr>Kayla…</vt:lpstr>
      <vt:lpstr>Diapositiva 64</vt:lpstr>
      <vt:lpstr>Diapositiva 65</vt:lpstr>
      <vt:lpstr>“Educando a los niños a no dañar a las mariposas, ayudamos tanto a los niños como a las mariposas”</vt:lpstr>
      <vt:lpstr>MUCHAS GRACIAS!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Elisa</dc:creator>
  <cp:lastModifiedBy>Elisa</cp:lastModifiedBy>
  <cp:revision>4</cp:revision>
  <dcterms:modified xsi:type="dcterms:W3CDTF">2017-10-16T19:12:56Z</dcterms:modified>
</cp:coreProperties>
</file>